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amp;ehk=FDimgmjsJCeZAuTzFbGswQ&amp;r=0&amp;pid=OfficeInsert" ContentType="image/jpeg"/>
  <Default Extension="jpg&amp;ehk=pQAnuY" ContentType="image/jpe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9" r:id="rId26"/>
    <p:sldId id="281" r:id="rId27"/>
    <p:sldId id="282" r:id="rId28"/>
    <p:sldId id="283" r:id="rId29"/>
    <p:sldId id="287" r:id="rId30"/>
    <p:sldId id="284" r:id="rId31"/>
    <p:sldId id="285" r:id="rId32"/>
    <p:sldId id="286" r:id="rId33"/>
    <p:sldId id="288" r:id="rId34"/>
    <p:sldId id="290" r:id="rId35"/>
    <p:sldId id="291" r:id="rId36"/>
    <p:sldId id="292" r:id="rId37"/>
    <p:sldId id="293" r:id="rId38"/>
    <p:sldId id="294" r:id="rId39"/>
    <p:sldId id="296" r:id="rId40"/>
    <p:sldId id="297" r:id="rId41"/>
    <p:sldId id="298" r:id="rId42"/>
    <p:sldId id="295"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guel Apodaca" initials="H" lastIdx="0" clrIdx="0">
    <p:extLst>
      <p:ext uri="{19B8F6BF-5375-455C-9EA6-DF929625EA0E}">
        <p15:presenceInfo xmlns:p15="http://schemas.microsoft.com/office/powerpoint/2012/main" userId="Miguel Apodac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E1E1DE-2249-43F0-AC3C-4E834AD6A894}"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s-ES"/>
        </a:p>
      </dgm:t>
    </dgm:pt>
    <dgm:pt modelId="{63F79FB6-95B2-4FA7-B669-63F1F32A10B2}">
      <dgm:prSet phldrT="[Texto]"/>
      <dgm:spPr/>
      <dgm:t>
        <a:bodyPr/>
        <a:lstStyle/>
        <a:p>
          <a:r>
            <a:rPr lang="es-ES" dirty="0"/>
            <a:t>LA NEGATIVA DE ACCESO A LA INFORMACIÓN</a:t>
          </a:r>
        </a:p>
      </dgm:t>
    </dgm:pt>
    <dgm:pt modelId="{DA478A1C-791B-4266-B8A0-B1E1D5D819EC}" type="parTrans" cxnId="{6952FA95-AEFD-4693-84D5-B7A3DB6BD1B9}">
      <dgm:prSet/>
      <dgm:spPr/>
      <dgm:t>
        <a:bodyPr/>
        <a:lstStyle/>
        <a:p>
          <a:endParaRPr lang="es-ES"/>
        </a:p>
      </dgm:t>
    </dgm:pt>
    <dgm:pt modelId="{894A80D3-1B8D-44BC-8BBB-B664AA165D11}" type="sibTrans" cxnId="{6952FA95-AEFD-4693-84D5-B7A3DB6BD1B9}">
      <dgm:prSet/>
      <dgm:spPr/>
      <dgm:t>
        <a:bodyPr/>
        <a:lstStyle/>
        <a:p>
          <a:endParaRPr lang="es-ES"/>
        </a:p>
      </dgm:t>
    </dgm:pt>
    <dgm:pt modelId="{900DB7E4-151F-43D3-841C-BDE151F38AA1}">
      <dgm:prSet phldrT="[Texto]"/>
      <dgm:spPr/>
      <dgm:t>
        <a:bodyPr/>
        <a:lstStyle/>
        <a:p>
          <a:r>
            <a:rPr lang="es-ES" dirty="0"/>
            <a:t>LA DECLARACIÓN DE INEXISTENCIA DE INFORMACIÓN</a:t>
          </a:r>
        </a:p>
      </dgm:t>
    </dgm:pt>
    <dgm:pt modelId="{7506C794-DC15-403E-8B50-1B90FDC93108}" type="parTrans" cxnId="{EA838641-994B-4171-9225-8A788D8EBDD8}">
      <dgm:prSet/>
      <dgm:spPr/>
      <dgm:t>
        <a:bodyPr/>
        <a:lstStyle/>
        <a:p>
          <a:endParaRPr lang="es-ES"/>
        </a:p>
      </dgm:t>
    </dgm:pt>
    <dgm:pt modelId="{B264F16A-EA89-4BFD-8C8B-5F24F08AFB8A}" type="sibTrans" cxnId="{EA838641-994B-4171-9225-8A788D8EBDD8}">
      <dgm:prSet/>
      <dgm:spPr/>
      <dgm:t>
        <a:bodyPr/>
        <a:lstStyle/>
        <a:p>
          <a:endParaRPr lang="es-ES"/>
        </a:p>
      </dgm:t>
    </dgm:pt>
    <dgm:pt modelId="{CD0554E3-A8B2-4DA0-9493-5C5BAA234727}">
      <dgm:prSet phldrT="[Texto]"/>
      <dgm:spPr/>
      <dgm:t>
        <a:bodyPr/>
        <a:lstStyle/>
        <a:p>
          <a:r>
            <a:rPr lang="es-ES" dirty="0"/>
            <a:t>LA CLASIFICACIÓN DE INFORMACIÓN COMO RESERVADA O CONFIDENCIAL</a:t>
          </a:r>
        </a:p>
      </dgm:t>
    </dgm:pt>
    <dgm:pt modelId="{B3142DB7-460C-4496-B22C-F2F90918A8C6}" type="parTrans" cxnId="{BC5A9758-47E8-4B83-85E1-34620BEA2E14}">
      <dgm:prSet/>
      <dgm:spPr/>
      <dgm:t>
        <a:bodyPr/>
        <a:lstStyle/>
        <a:p>
          <a:endParaRPr lang="es-ES"/>
        </a:p>
      </dgm:t>
    </dgm:pt>
    <dgm:pt modelId="{1EB18EA5-C4F6-46EC-BEB2-08E6C6F07E60}" type="sibTrans" cxnId="{BC5A9758-47E8-4B83-85E1-34620BEA2E14}">
      <dgm:prSet/>
      <dgm:spPr/>
      <dgm:t>
        <a:bodyPr/>
        <a:lstStyle/>
        <a:p>
          <a:endParaRPr lang="es-ES"/>
        </a:p>
      </dgm:t>
    </dgm:pt>
    <dgm:pt modelId="{8FF62648-24D7-46D1-A15C-3634DF3394B7}">
      <dgm:prSet phldrT="[Texto]"/>
      <dgm:spPr/>
      <dgm:t>
        <a:bodyPr/>
        <a:lstStyle/>
        <a:p>
          <a:r>
            <a:rPr lang="es-ES" dirty="0"/>
            <a:t>LA DECLARACIÓN DE INCOMPETENCIA POR EL SUJETO OBLIGADO</a:t>
          </a:r>
        </a:p>
      </dgm:t>
    </dgm:pt>
    <dgm:pt modelId="{B5C307F5-B31C-465B-B583-B3CF0F5627BD}" type="parTrans" cxnId="{1C1EC54F-A953-4635-B1B5-7E80A0CF4C12}">
      <dgm:prSet/>
      <dgm:spPr/>
      <dgm:t>
        <a:bodyPr/>
        <a:lstStyle/>
        <a:p>
          <a:endParaRPr lang="es-ES"/>
        </a:p>
      </dgm:t>
    </dgm:pt>
    <dgm:pt modelId="{044FBB12-0545-4DFF-8470-4CD5AE19F04F}" type="sibTrans" cxnId="{1C1EC54F-A953-4635-B1B5-7E80A0CF4C12}">
      <dgm:prSet/>
      <dgm:spPr/>
      <dgm:t>
        <a:bodyPr/>
        <a:lstStyle/>
        <a:p>
          <a:endParaRPr lang="es-ES"/>
        </a:p>
      </dgm:t>
    </dgm:pt>
    <dgm:pt modelId="{DD02C3B7-D63E-4B93-984D-A5CB7D93AD7B}">
      <dgm:prSet phldrT="[Texto]"/>
      <dgm:spPr/>
      <dgm:t>
        <a:bodyPr/>
        <a:lstStyle/>
        <a:p>
          <a:r>
            <a:rPr lang="es-ES" dirty="0"/>
            <a:t>LA NOTIFICACIÓN, ENTREGA O PUESTA A DISPOSICIÓN DE LA INFORMACIÓN EN UNA MODALIDAD O FORMATO DISTINTINTO AL SOLICITADO</a:t>
          </a:r>
        </a:p>
      </dgm:t>
    </dgm:pt>
    <dgm:pt modelId="{F662816F-1871-45CC-887A-486D21D48572}" type="parTrans" cxnId="{5CDC10F9-7DA3-473A-AE72-779C3DD7A404}">
      <dgm:prSet/>
      <dgm:spPr/>
      <dgm:t>
        <a:bodyPr/>
        <a:lstStyle/>
        <a:p>
          <a:endParaRPr lang="es-ES"/>
        </a:p>
      </dgm:t>
    </dgm:pt>
    <dgm:pt modelId="{D79D2707-5B5E-49EC-8ECD-91230FF7162E}" type="sibTrans" cxnId="{5CDC10F9-7DA3-473A-AE72-779C3DD7A404}">
      <dgm:prSet/>
      <dgm:spPr/>
      <dgm:t>
        <a:bodyPr/>
        <a:lstStyle/>
        <a:p>
          <a:endParaRPr lang="es-ES"/>
        </a:p>
      </dgm:t>
    </dgm:pt>
    <dgm:pt modelId="{EFE8B6DA-6954-44EE-B982-B13ED19E5588}">
      <dgm:prSet phldrT="[Texto]"/>
      <dgm:spPr/>
      <dgm:t>
        <a:bodyPr/>
        <a:lstStyle/>
        <a:p>
          <a:r>
            <a:rPr lang="es-ES" dirty="0"/>
            <a:t>LA ENTREGA O PUESTA A DISPOSICIÓN DE LA INFORMACIÓN EN UN FORMATO INCOMPRENSIBLE O NO ACCESIBLE PARA EL SOLICITANTE</a:t>
          </a:r>
        </a:p>
      </dgm:t>
    </dgm:pt>
    <dgm:pt modelId="{29BE06B6-5DD2-468D-8B10-76F9316CCC5F}" type="parTrans" cxnId="{F2D157B9-043B-433E-AF45-93C43AE5EE2E}">
      <dgm:prSet/>
      <dgm:spPr/>
      <dgm:t>
        <a:bodyPr/>
        <a:lstStyle/>
        <a:p>
          <a:endParaRPr lang="es-ES"/>
        </a:p>
      </dgm:t>
    </dgm:pt>
    <dgm:pt modelId="{16BAA8AA-DF6E-44C0-B5AB-31C8DE835EE3}" type="sibTrans" cxnId="{F2D157B9-043B-433E-AF45-93C43AE5EE2E}">
      <dgm:prSet/>
      <dgm:spPr/>
      <dgm:t>
        <a:bodyPr/>
        <a:lstStyle/>
        <a:p>
          <a:endParaRPr lang="es-ES"/>
        </a:p>
      </dgm:t>
    </dgm:pt>
    <dgm:pt modelId="{533F5723-2569-48C7-B452-71C76CBD14ED}">
      <dgm:prSet/>
      <dgm:spPr/>
      <dgm:t>
        <a:bodyPr/>
        <a:lstStyle/>
        <a:p>
          <a:r>
            <a:rPr lang="es-ES" dirty="0"/>
            <a:t>LOS COSTOS O TIEMPO DE ENTREGA DE LA INFORMACIÓN</a:t>
          </a:r>
        </a:p>
      </dgm:t>
    </dgm:pt>
    <dgm:pt modelId="{4694FA81-2239-4BF9-9522-5CFFD6E6579B}" type="parTrans" cxnId="{DCB46AA0-95AD-462D-8AE2-391CD222EB54}">
      <dgm:prSet/>
      <dgm:spPr/>
      <dgm:t>
        <a:bodyPr/>
        <a:lstStyle/>
        <a:p>
          <a:endParaRPr lang="es-ES"/>
        </a:p>
      </dgm:t>
    </dgm:pt>
    <dgm:pt modelId="{E1ED70F6-3FD7-4A67-BF39-D8374D92DBE0}" type="sibTrans" cxnId="{DCB46AA0-95AD-462D-8AE2-391CD222EB54}">
      <dgm:prSet/>
      <dgm:spPr/>
      <dgm:t>
        <a:bodyPr/>
        <a:lstStyle/>
        <a:p>
          <a:endParaRPr lang="es-ES"/>
        </a:p>
      </dgm:t>
    </dgm:pt>
    <dgm:pt modelId="{820071C9-56E4-4116-A563-FDAA1A5784E7}">
      <dgm:prSet/>
      <dgm:spPr/>
      <dgm:t>
        <a:bodyPr/>
        <a:lstStyle/>
        <a:p>
          <a:r>
            <a:rPr lang="es-ES" dirty="0"/>
            <a:t>LA FALTA DE TRÁMITE A UNA SOLICITUD</a:t>
          </a:r>
        </a:p>
      </dgm:t>
    </dgm:pt>
    <dgm:pt modelId="{B288668B-4609-4768-A140-274685D3DD9A}" type="parTrans" cxnId="{CBFDD978-B013-4318-AE74-C3C3375B4DCF}">
      <dgm:prSet/>
      <dgm:spPr/>
      <dgm:t>
        <a:bodyPr/>
        <a:lstStyle/>
        <a:p>
          <a:endParaRPr lang="es-ES"/>
        </a:p>
      </dgm:t>
    </dgm:pt>
    <dgm:pt modelId="{03E1E7B2-C729-4ADA-A4DA-793AB4EAC256}" type="sibTrans" cxnId="{CBFDD978-B013-4318-AE74-C3C3375B4DCF}">
      <dgm:prSet/>
      <dgm:spPr/>
      <dgm:t>
        <a:bodyPr/>
        <a:lstStyle/>
        <a:p>
          <a:endParaRPr lang="es-ES"/>
        </a:p>
      </dgm:t>
    </dgm:pt>
    <dgm:pt modelId="{9D06A75E-7B55-4862-B1BC-2CCC5AE31B89}">
      <dgm:prSet/>
      <dgm:spPr/>
      <dgm:t>
        <a:bodyPr/>
        <a:lstStyle/>
        <a:p>
          <a:r>
            <a:rPr lang="es-ES" dirty="0"/>
            <a:t>LA NEGATIVA A PERMITIR UNA CONSULTA DIRECTA</a:t>
          </a:r>
        </a:p>
      </dgm:t>
    </dgm:pt>
    <dgm:pt modelId="{4B9CE3F6-35F8-4B55-B371-AD2EA7A065C5}" type="parTrans" cxnId="{28F1D27D-A674-407C-A857-4E8728C949E2}">
      <dgm:prSet/>
      <dgm:spPr/>
      <dgm:t>
        <a:bodyPr/>
        <a:lstStyle/>
        <a:p>
          <a:endParaRPr lang="es-ES"/>
        </a:p>
      </dgm:t>
    </dgm:pt>
    <dgm:pt modelId="{6B8D86A4-5952-4B14-A665-5080DE949BDC}" type="sibTrans" cxnId="{28F1D27D-A674-407C-A857-4E8728C949E2}">
      <dgm:prSet/>
      <dgm:spPr/>
      <dgm:t>
        <a:bodyPr/>
        <a:lstStyle/>
        <a:p>
          <a:endParaRPr lang="es-ES"/>
        </a:p>
      </dgm:t>
    </dgm:pt>
    <dgm:pt modelId="{3C7FC739-8D9F-43D0-81F7-5FE454A3FEC9}">
      <dgm:prSet/>
      <dgm:spPr/>
      <dgm:t>
        <a:bodyPr/>
        <a:lstStyle/>
        <a:p>
          <a:r>
            <a:rPr lang="es-ES" dirty="0"/>
            <a:t>LA INFORMACIÓN QUE SE ENTREGÓ SEA INCOMPLETA O NO CORRESPONDA CON LA SOLICITUD</a:t>
          </a:r>
        </a:p>
      </dgm:t>
    </dgm:pt>
    <dgm:pt modelId="{41CF9718-D7D3-409C-AAAF-A43C82379396}" type="parTrans" cxnId="{3B0C9E2C-914E-47DE-A380-F6FE25693292}">
      <dgm:prSet/>
      <dgm:spPr/>
      <dgm:t>
        <a:bodyPr/>
        <a:lstStyle/>
        <a:p>
          <a:endParaRPr lang="es-ES"/>
        </a:p>
      </dgm:t>
    </dgm:pt>
    <dgm:pt modelId="{D6F3017A-9722-4EEE-8BAC-B6D77021AE2E}" type="sibTrans" cxnId="{3B0C9E2C-914E-47DE-A380-F6FE25693292}">
      <dgm:prSet/>
      <dgm:spPr/>
      <dgm:t>
        <a:bodyPr/>
        <a:lstStyle/>
        <a:p>
          <a:endParaRPr lang="es-ES"/>
        </a:p>
      </dgm:t>
    </dgm:pt>
    <dgm:pt modelId="{3B132434-9750-4FA5-8609-00C821994394}">
      <dgm:prSet/>
      <dgm:spPr/>
      <dgm:t>
        <a:bodyPr/>
        <a:lstStyle/>
        <a:p>
          <a:r>
            <a:rPr lang="es-ES" dirty="0"/>
            <a:t>LAS RAZONES QUE MOTIVAN UNA PRÓRROGA</a:t>
          </a:r>
        </a:p>
      </dgm:t>
    </dgm:pt>
    <dgm:pt modelId="{1951C35F-025A-4023-AA1F-3FABA6EB1D11}" type="parTrans" cxnId="{22DB60AB-29E2-48E5-BB81-A7A5FA037E8F}">
      <dgm:prSet/>
      <dgm:spPr/>
      <dgm:t>
        <a:bodyPr/>
        <a:lstStyle/>
        <a:p>
          <a:endParaRPr lang="es-ES"/>
        </a:p>
      </dgm:t>
    </dgm:pt>
    <dgm:pt modelId="{D0A8BDCE-0166-4A4D-8F83-D3B9421F40C1}" type="sibTrans" cxnId="{22DB60AB-29E2-48E5-BB81-A7A5FA037E8F}">
      <dgm:prSet/>
      <dgm:spPr/>
      <dgm:t>
        <a:bodyPr/>
        <a:lstStyle/>
        <a:p>
          <a:endParaRPr lang="es-ES"/>
        </a:p>
      </dgm:t>
    </dgm:pt>
    <dgm:pt modelId="{E543756E-EC42-45A0-80D6-573B6C06BC41}">
      <dgm:prSet/>
      <dgm:spPr/>
      <dgm:t>
        <a:bodyPr/>
        <a:lstStyle/>
        <a:p>
          <a:r>
            <a:rPr lang="es-ES" dirty="0"/>
            <a:t>LA FALTA DE RESPUESTA A UNA SOLICITUD DE ACCESO A LA INFORMACIÓN DENTRO DE LOS PLAZOS ESTABLECIDOS</a:t>
          </a:r>
        </a:p>
      </dgm:t>
    </dgm:pt>
    <dgm:pt modelId="{924EDDDB-4629-43E5-A0E3-555C7C204537}" type="parTrans" cxnId="{0A322A70-D5E1-44B7-B742-051679437FEB}">
      <dgm:prSet/>
      <dgm:spPr/>
      <dgm:t>
        <a:bodyPr/>
        <a:lstStyle/>
        <a:p>
          <a:endParaRPr lang="es-ES"/>
        </a:p>
      </dgm:t>
    </dgm:pt>
    <dgm:pt modelId="{0124037D-4D5D-4F10-AE6A-BC406E3C581E}" type="sibTrans" cxnId="{0A322A70-D5E1-44B7-B742-051679437FEB}">
      <dgm:prSet/>
      <dgm:spPr/>
      <dgm:t>
        <a:bodyPr/>
        <a:lstStyle/>
        <a:p>
          <a:endParaRPr lang="es-ES"/>
        </a:p>
      </dgm:t>
    </dgm:pt>
    <dgm:pt modelId="{F042B85D-9608-4483-8EF9-69B35F0B809F}">
      <dgm:prSet/>
      <dgm:spPr/>
      <dgm:t>
        <a:bodyPr/>
        <a:lstStyle/>
        <a:p>
          <a:r>
            <a:rPr lang="es-ES" dirty="0"/>
            <a:t>LA FALTA, DEFICENCIA O INSUFICIENCIA DE LA FUNDAMENTACIÓN O MOTIVACIÓN EN LA RESPUESTA</a:t>
          </a:r>
        </a:p>
      </dgm:t>
    </dgm:pt>
    <dgm:pt modelId="{DDB017E1-0E0F-4DCE-A27D-90C8218C34BC}" type="parTrans" cxnId="{BE98325B-0D8E-4B0E-82CF-9C9A6B0B921B}">
      <dgm:prSet/>
      <dgm:spPr/>
      <dgm:t>
        <a:bodyPr/>
        <a:lstStyle/>
        <a:p>
          <a:endParaRPr lang="es-ES"/>
        </a:p>
      </dgm:t>
    </dgm:pt>
    <dgm:pt modelId="{8EDDE5FA-449A-4887-82FC-B34A2F9FE13A}" type="sibTrans" cxnId="{BE98325B-0D8E-4B0E-82CF-9C9A6B0B921B}">
      <dgm:prSet/>
      <dgm:spPr/>
      <dgm:t>
        <a:bodyPr/>
        <a:lstStyle/>
        <a:p>
          <a:endParaRPr lang="es-ES"/>
        </a:p>
      </dgm:t>
    </dgm:pt>
    <dgm:pt modelId="{712E04FA-C958-4E90-BBE4-E33F9760B7C1}">
      <dgm:prSet/>
      <dgm:spPr/>
      <dgm:t>
        <a:bodyPr/>
        <a:lstStyle/>
        <a:p>
          <a:r>
            <a:rPr lang="es-ES" dirty="0"/>
            <a:t>LA ORIENTACIÓN A UN TRÁMITE ESPECÍFICO</a:t>
          </a:r>
        </a:p>
      </dgm:t>
    </dgm:pt>
    <dgm:pt modelId="{7A0975C8-6850-46A7-B47D-82A16A76A000}" type="parTrans" cxnId="{C2ECC565-44C1-4A8B-80E4-D1DFFAB4623F}">
      <dgm:prSet/>
      <dgm:spPr/>
      <dgm:t>
        <a:bodyPr/>
        <a:lstStyle/>
        <a:p>
          <a:endParaRPr lang="es-ES"/>
        </a:p>
      </dgm:t>
    </dgm:pt>
    <dgm:pt modelId="{C738B90E-9388-46BF-8058-5CA2857E3C1E}" type="sibTrans" cxnId="{C2ECC565-44C1-4A8B-80E4-D1DFFAB4623F}">
      <dgm:prSet/>
      <dgm:spPr/>
      <dgm:t>
        <a:bodyPr/>
        <a:lstStyle/>
        <a:p>
          <a:endParaRPr lang="es-ES"/>
        </a:p>
      </dgm:t>
    </dgm:pt>
    <dgm:pt modelId="{3AD92CE8-6445-4DF1-A906-375A2335B827}" type="pres">
      <dgm:prSet presAssocID="{EEE1E1DE-2249-43F0-AC3C-4E834AD6A894}" presName="Name0" presStyleCnt="0">
        <dgm:presLayoutVars>
          <dgm:chPref val="1"/>
          <dgm:dir/>
          <dgm:animOne val="branch"/>
          <dgm:animLvl val="lvl"/>
          <dgm:resizeHandles/>
        </dgm:presLayoutVars>
      </dgm:prSet>
      <dgm:spPr/>
      <dgm:t>
        <a:bodyPr/>
        <a:lstStyle/>
        <a:p>
          <a:endParaRPr lang="es-MX"/>
        </a:p>
      </dgm:t>
    </dgm:pt>
    <dgm:pt modelId="{8424E1F2-02DA-4404-AF86-F04D4385C4C3}" type="pres">
      <dgm:prSet presAssocID="{63F79FB6-95B2-4FA7-B669-63F1F32A10B2}" presName="vertOne" presStyleCnt="0"/>
      <dgm:spPr/>
    </dgm:pt>
    <dgm:pt modelId="{C18C7A45-F2F3-4CC5-81C4-212978DA39ED}" type="pres">
      <dgm:prSet presAssocID="{63F79FB6-95B2-4FA7-B669-63F1F32A10B2}" presName="txOne" presStyleLbl="node0" presStyleIdx="0" presStyleCnt="4" custScaleY="162853" custLinFactNeighborX="0">
        <dgm:presLayoutVars>
          <dgm:chPref val="3"/>
        </dgm:presLayoutVars>
      </dgm:prSet>
      <dgm:spPr/>
      <dgm:t>
        <a:bodyPr/>
        <a:lstStyle/>
        <a:p>
          <a:endParaRPr lang="es-MX"/>
        </a:p>
      </dgm:t>
    </dgm:pt>
    <dgm:pt modelId="{03274283-9FE1-4908-A1EA-DE51942C4FDE}" type="pres">
      <dgm:prSet presAssocID="{63F79FB6-95B2-4FA7-B669-63F1F32A10B2}" presName="parTransOne" presStyleCnt="0"/>
      <dgm:spPr/>
    </dgm:pt>
    <dgm:pt modelId="{D247F277-63D9-4900-AAC3-ACAFC19C31EF}" type="pres">
      <dgm:prSet presAssocID="{63F79FB6-95B2-4FA7-B669-63F1F32A10B2}" presName="horzOne" presStyleCnt="0"/>
      <dgm:spPr/>
    </dgm:pt>
    <dgm:pt modelId="{C6135A47-E3B4-4706-BCA4-FA15E5B1D337}" type="pres">
      <dgm:prSet presAssocID="{900DB7E4-151F-43D3-841C-BDE151F38AA1}" presName="vertTwo" presStyleCnt="0"/>
      <dgm:spPr/>
    </dgm:pt>
    <dgm:pt modelId="{A9D23E5B-6320-47D9-A70E-1EE005212ED1}" type="pres">
      <dgm:prSet presAssocID="{900DB7E4-151F-43D3-841C-BDE151F38AA1}" presName="txTwo" presStyleLbl="node2" presStyleIdx="0" presStyleCnt="6" custScaleY="153611">
        <dgm:presLayoutVars>
          <dgm:chPref val="3"/>
        </dgm:presLayoutVars>
      </dgm:prSet>
      <dgm:spPr/>
      <dgm:t>
        <a:bodyPr/>
        <a:lstStyle/>
        <a:p>
          <a:endParaRPr lang="es-MX"/>
        </a:p>
      </dgm:t>
    </dgm:pt>
    <dgm:pt modelId="{F6003635-4CEF-4E80-BFFB-30F2A9660AC3}" type="pres">
      <dgm:prSet presAssocID="{900DB7E4-151F-43D3-841C-BDE151F38AA1}" presName="horzTwo" presStyleCnt="0"/>
      <dgm:spPr/>
    </dgm:pt>
    <dgm:pt modelId="{19B32FC5-9100-4B6E-92B6-F2132FB244E1}" type="pres">
      <dgm:prSet presAssocID="{894A80D3-1B8D-44BC-8BBB-B664AA165D11}" presName="sibSpaceOne" presStyleCnt="0"/>
      <dgm:spPr/>
    </dgm:pt>
    <dgm:pt modelId="{CBBBD69A-D53B-45A0-A924-0D3775093CBC}" type="pres">
      <dgm:prSet presAssocID="{CD0554E3-A8B2-4DA0-9493-5C5BAA234727}" presName="vertOne" presStyleCnt="0"/>
      <dgm:spPr/>
    </dgm:pt>
    <dgm:pt modelId="{7C8A2D87-5F7B-4584-9EF3-A459166BAF25}" type="pres">
      <dgm:prSet presAssocID="{CD0554E3-A8B2-4DA0-9493-5C5BAA234727}" presName="txOne" presStyleLbl="node0" presStyleIdx="1" presStyleCnt="4" custScaleY="135477">
        <dgm:presLayoutVars>
          <dgm:chPref val="3"/>
        </dgm:presLayoutVars>
      </dgm:prSet>
      <dgm:spPr/>
      <dgm:t>
        <a:bodyPr/>
        <a:lstStyle/>
        <a:p>
          <a:endParaRPr lang="es-MX"/>
        </a:p>
      </dgm:t>
    </dgm:pt>
    <dgm:pt modelId="{AD0F4B64-C503-4C2F-A4AA-72909BF9C867}" type="pres">
      <dgm:prSet presAssocID="{CD0554E3-A8B2-4DA0-9493-5C5BAA234727}" presName="parTransOne" presStyleCnt="0"/>
      <dgm:spPr/>
    </dgm:pt>
    <dgm:pt modelId="{BB68DC7A-CE63-46CE-A0D7-C9FBF0F4A3FD}" type="pres">
      <dgm:prSet presAssocID="{CD0554E3-A8B2-4DA0-9493-5C5BAA234727}" presName="horzOne" presStyleCnt="0"/>
      <dgm:spPr/>
    </dgm:pt>
    <dgm:pt modelId="{8094A9E4-E2B6-4068-8901-019CAAE2E325}" type="pres">
      <dgm:prSet presAssocID="{8FF62648-24D7-46D1-A15C-3634DF3394B7}" presName="vertTwo" presStyleCnt="0"/>
      <dgm:spPr/>
    </dgm:pt>
    <dgm:pt modelId="{4B2C561E-22DF-4E31-BD83-9678FAD874B6}" type="pres">
      <dgm:prSet presAssocID="{8FF62648-24D7-46D1-A15C-3634DF3394B7}" presName="txTwo" presStyleLbl="node2" presStyleIdx="1" presStyleCnt="6" custScaleY="165060">
        <dgm:presLayoutVars>
          <dgm:chPref val="3"/>
        </dgm:presLayoutVars>
      </dgm:prSet>
      <dgm:spPr/>
      <dgm:t>
        <a:bodyPr/>
        <a:lstStyle/>
        <a:p>
          <a:endParaRPr lang="es-MX"/>
        </a:p>
      </dgm:t>
    </dgm:pt>
    <dgm:pt modelId="{DF31855A-D018-44AB-912F-51CC378E2ADE}" type="pres">
      <dgm:prSet presAssocID="{8FF62648-24D7-46D1-A15C-3634DF3394B7}" presName="horzTwo" presStyleCnt="0"/>
      <dgm:spPr/>
    </dgm:pt>
    <dgm:pt modelId="{7BEB4C21-7961-4AA2-9D48-48B1F60B6981}" type="pres">
      <dgm:prSet presAssocID="{1EB18EA5-C4F6-46EC-BEB2-08E6C6F07E60}" presName="sibSpaceOne" presStyleCnt="0"/>
      <dgm:spPr/>
    </dgm:pt>
    <dgm:pt modelId="{AB114ABE-9B1B-4423-B1A5-3643311D3652}" type="pres">
      <dgm:prSet presAssocID="{DD02C3B7-D63E-4B93-984D-A5CB7D93AD7B}" presName="vertOne" presStyleCnt="0"/>
      <dgm:spPr/>
    </dgm:pt>
    <dgm:pt modelId="{1A22E75A-50B2-4066-986D-2791E9D49131}" type="pres">
      <dgm:prSet presAssocID="{DD02C3B7-D63E-4B93-984D-A5CB7D93AD7B}" presName="txOne" presStyleLbl="node0" presStyleIdx="2" presStyleCnt="4" custScaleY="192327">
        <dgm:presLayoutVars>
          <dgm:chPref val="3"/>
        </dgm:presLayoutVars>
      </dgm:prSet>
      <dgm:spPr/>
      <dgm:t>
        <a:bodyPr/>
        <a:lstStyle/>
        <a:p>
          <a:endParaRPr lang="es-MX"/>
        </a:p>
      </dgm:t>
    </dgm:pt>
    <dgm:pt modelId="{2E128192-D5F1-4C2A-863E-8EF6A4E2FB31}" type="pres">
      <dgm:prSet presAssocID="{DD02C3B7-D63E-4B93-984D-A5CB7D93AD7B}" presName="parTransOne" presStyleCnt="0"/>
      <dgm:spPr/>
    </dgm:pt>
    <dgm:pt modelId="{AA826980-198D-4960-B557-3A8ACEB0E8FD}" type="pres">
      <dgm:prSet presAssocID="{DD02C3B7-D63E-4B93-984D-A5CB7D93AD7B}" presName="horzOne" presStyleCnt="0"/>
      <dgm:spPr/>
    </dgm:pt>
    <dgm:pt modelId="{5E05ED5C-2980-45E8-9297-BE30ECC8EBB5}" type="pres">
      <dgm:prSet presAssocID="{EFE8B6DA-6954-44EE-B982-B13ED19E5588}" presName="vertTwo" presStyleCnt="0"/>
      <dgm:spPr/>
    </dgm:pt>
    <dgm:pt modelId="{C044EEFE-599D-406F-83D9-6245148C1A1A}" type="pres">
      <dgm:prSet presAssocID="{EFE8B6DA-6954-44EE-B982-B13ED19E5588}" presName="txTwo" presStyleLbl="node2" presStyleIdx="2" presStyleCnt="6" custScaleY="151496">
        <dgm:presLayoutVars>
          <dgm:chPref val="3"/>
        </dgm:presLayoutVars>
      </dgm:prSet>
      <dgm:spPr/>
      <dgm:t>
        <a:bodyPr/>
        <a:lstStyle/>
        <a:p>
          <a:endParaRPr lang="es-MX"/>
        </a:p>
      </dgm:t>
    </dgm:pt>
    <dgm:pt modelId="{6F9C309E-4F0B-402F-A5F8-5C04F07445DF}" type="pres">
      <dgm:prSet presAssocID="{EFE8B6DA-6954-44EE-B982-B13ED19E5588}" presName="horzTwo" presStyleCnt="0"/>
      <dgm:spPr/>
    </dgm:pt>
    <dgm:pt modelId="{966113E9-6DD3-46A1-A233-4F843A59A37D}" type="pres">
      <dgm:prSet presAssocID="{D79D2707-5B5E-49EC-8ECD-91230FF7162E}" presName="sibSpaceOne" presStyleCnt="0"/>
      <dgm:spPr/>
    </dgm:pt>
    <dgm:pt modelId="{824B5626-6D04-4882-945F-58EB61BF20E3}" type="pres">
      <dgm:prSet presAssocID="{533F5723-2569-48C7-B452-71C76CBD14ED}" presName="vertOne" presStyleCnt="0"/>
      <dgm:spPr/>
    </dgm:pt>
    <dgm:pt modelId="{75718DE4-F213-4CEC-83D1-3A250A8763F9}" type="pres">
      <dgm:prSet presAssocID="{533F5723-2569-48C7-B452-71C76CBD14ED}" presName="txOne" presStyleLbl="node0" presStyleIdx="3" presStyleCnt="4">
        <dgm:presLayoutVars>
          <dgm:chPref val="3"/>
        </dgm:presLayoutVars>
      </dgm:prSet>
      <dgm:spPr/>
      <dgm:t>
        <a:bodyPr/>
        <a:lstStyle/>
        <a:p>
          <a:endParaRPr lang="es-MX"/>
        </a:p>
      </dgm:t>
    </dgm:pt>
    <dgm:pt modelId="{4F06B750-6386-4149-A481-BB2551BC6464}" type="pres">
      <dgm:prSet presAssocID="{533F5723-2569-48C7-B452-71C76CBD14ED}" presName="parTransOne" presStyleCnt="0"/>
      <dgm:spPr/>
    </dgm:pt>
    <dgm:pt modelId="{34EAFD4A-00E6-4760-BB2E-1F6D0C4E3167}" type="pres">
      <dgm:prSet presAssocID="{533F5723-2569-48C7-B452-71C76CBD14ED}" presName="horzOne" presStyleCnt="0"/>
      <dgm:spPr/>
    </dgm:pt>
    <dgm:pt modelId="{DA7319AA-DF25-48A2-AC47-9B555C456C6B}" type="pres">
      <dgm:prSet presAssocID="{820071C9-56E4-4116-A563-FDAA1A5784E7}" presName="vertTwo" presStyleCnt="0"/>
      <dgm:spPr/>
    </dgm:pt>
    <dgm:pt modelId="{A3C2C7D9-4D39-4A1D-9549-6DF58482AE5C}" type="pres">
      <dgm:prSet presAssocID="{820071C9-56E4-4116-A563-FDAA1A5784E7}" presName="txTwo" presStyleLbl="node2" presStyleIdx="3" presStyleCnt="6" custScaleY="165621">
        <dgm:presLayoutVars>
          <dgm:chPref val="3"/>
        </dgm:presLayoutVars>
      </dgm:prSet>
      <dgm:spPr/>
      <dgm:t>
        <a:bodyPr/>
        <a:lstStyle/>
        <a:p>
          <a:endParaRPr lang="es-MX"/>
        </a:p>
      </dgm:t>
    </dgm:pt>
    <dgm:pt modelId="{63B27B0A-7CEE-4E19-8C01-1CA46F9095F5}" type="pres">
      <dgm:prSet presAssocID="{820071C9-56E4-4116-A563-FDAA1A5784E7}" presName="horzTwo" presStyleCnt="0"/>
      <dgm:spPr/>
    </dgm:pt>
    <dgm:pt modelId="{0187D24D-E7D0-4285-83E1-97B7891D65A1}" type="pres">
      <dgm:prSet presAssocID="{03E1E7B2-C729-4ADA-A4DA-793AB4EAC256}" presName="sibSpaceTwo" presStyleCnt="0"/>
      <dgm:spPr/>
    </dgm:pt>
    <dgm:pt modelId="{8354BE05-3D4D-418D-9926-0E938C3D2204}" type="pres">
      <dgm:prSet presAssocID="{9D06A75E-7B55-4862-B1BC-2CCC5AE31B89}" presName="vertTwo" presStyleCnt="0"/>
      <dgm:spPr/>
    </dgm:pt>
    <dgm:pt modelId="{EDCFE0F3-4767-42CE-B9FB-E5436EB4D202}" type="pres">
      <dgm:prSet presAssocID="{9D06A75E-7B55-4862-B1BC-2CCC5AE31B89}" presName="txTwo" presStyleLbl="node2" presStyleIdx="4" presStyleCnt="6" custScaleY="166529">
        <dgm:presLayoutVars>
          <dgm:chPref val="3"/>
        </dgm:presLayoutVars>
      </dgm:prSet>
      <dgm:spPr/>
      <dgm:t>
        <a:bodyPr/>
        <a:lstStyle/>
        <a:p>
          <a:endParaRPr lang="es-MX"/>
        </a:p>
      </dgm:t>
    </dgm:pt>
    <dgm:pt modelId="{2A7D4323-1F46-4361-81A3-42B04C7580F9}" type="pres">
      <dgm:prSet presAssocID="{9D06A75E-7B55-4862-B1BC-2CCC5AE31B89}" presName="horzTwo" presStyleCnt="0"/>
      <dgm:spPr/>
    </dgm:pt>
    <dgm:pt modelId="{E9EF0C9D-3756-4FEF-8602-778ABD8EDB7D}" type="pres">
      <dgm:prSet presAssocID="{6B8D86A4-5952-4B14-A665-5080DE949BDC}" presName="sibSpaceTwo" presStyleCnt="0"/>
      <dgm:spPr/>
    </dgm:pt>
    <dgm:pt modelId="{BD7CA107-2EFE-4A9D-83C3-4A723720DAF4}" type="pres">
      <dgm:prSet presAssocID="{3C7FC739-8D9F-43D0-81F7-5FE454A3FEC9}" presName="vertTwo" presStyleCnt="0"/>
      <dgm:spPr/>
    </dgm:pt>
    <dgm:pt modelId="{66C020F8-81D0-4F76-B6D0-02BA02120087}" type="pres">
      <dgm:prSet presAssocID="{3C7FC739-8D9F-43D0-81F7-5FE454A3FEC9}" presName="txTwo" presStyleLbl="node2" presStyleIdx="5" presStyleCnt="6">
        <dgm:presLayoutVars>
          <dgm:chPref val="3"/>
        </dgm:presLayoutVars>
      </dgm:prSet>
      <dgm:spPr/>
      <dgm:t>
        <a:bodyPr/>
        <a:lstStyle/>
        <a:p>
          <a:endParaRPr lang="es-MX"/>
        </a:p>
      </dgm:t>
    </dgm:pt>
    <dgm:pt modelId="{4E5A4ECA-50AB-44C9-84BB-369B63F70F1E}" type="pres">
      <dgm:prSet presAssocID="{3C7FC739-8D9F-43D0-81F7-5FE454A3FEC9}" presName="parTransTwo" presStyleCnt="0"/>
      <dgm:spPr/>
    </dgm:pt>
    <dgm:pt modelId="{A879DE58-0EAF-401D-BE29-FE10D62CAE46}" type="pres">
      <dgm:prSet presAssocID="{3C7FC739-8D9F-43D0-81F7-5FE454A3FEC9}" presName="horzTwo" presStyleCnt="0"/>
      <dgm:spPr/>
    </dgm:pt>
    <dgm:pt modelId="{79372C36-BDCE-4F43-A418-7C7A457CFE6A}" type="pres">
      <dgm:prSet presAssocID="{3B132434-9750-4FA5-8609-00C821994394}" presName="vertThree" presStyleCnt="0"/>
      <dgm:spPr/>
    </dgm:pt>
    <dgm:pt modelId="{27B22D5B-81AF-4EFB-BDA2-C1650A43993A}" type="pres">
      <dgm:prSet presAssocID="{3B132434-9750-4FA5-8609-00C821994394}" presName="txThree" presStyleLbl="node3" presStyleIdx="0" presStyleCnt="3">
        <dgm:presLayoutVars>
          <dgm:chPref val="3"/>
        </dgm:presLayoutVars>
      </dgm:prSet>
      <dgm:spPr/>
      <dgm:t>
        <a:bodyPr/>
        <a:lstStyle/>
        <a:p>
          <a:endParaRPr lang="es-MX"/>
        </a:p>
      </dgm:t>
    </dgm:pt>
    <dgm:pt modelId="{275CE329-363D-4401-86EA-E73B29B95B25}" type="pres">
      <dgm:prSet presAssocID="{3B132434-9750-4FA5-8609-00C821994394}" presName="horzThree" presStyleCnt="0"/>
      <dgm:spPr/>
    </dgm:pt>
    <dgm:pt modelId="{52EE3954-057C-401D-89F0-B256FE5E84B8}" type="pres">
      <dgm:prSet presAssocID="{D0A8BDCE-0166-4A4D-8F83-D3B9421F40C1}" presName="sibSpaceThree" presStyleCnt="0"/>
      <dgm:spPr/>
    </dgm:pt>
    <dgm:pt modelId="{7F0C5FC9-6688-4E26-B2BA-5FAF97BDE61E}" type="pres">
      <dgm:prSet presAssocID="{E543756E-EC42-45A0-80D6-573B6C06BC41}" presName="vertThree" presStyleCnt="0"/>
      <dgm:spPr/>
    </dgm:pt>
    <dgm:pt modelId="{04811628-FEFC-43CA-A863-A4E6AC0AB3C0}" type="pres">
      <dgm:prSet presAssocID="{E543756E-EC42-45A0-80D6-573B6C06BC41}" presName="txThree" presStyleLbl="node3" presStyleIdx="1" presStyleCnt="3">
        <dgm:presLayoutVars>
          <dgm:chPref val="3"/>
        </dgm:presLayoutVars>
      </dgm:prSet>
      <dgm:spPr/>
      <dgm:t>
        <a:bodyPr/>
        <a:lstStyle/>
        <a:p>
          <a:endParaRPr lang="es-MX"/>
        </a:p>
      </dgm:t>
    </dgm:pt>
    <dgm:pt modelId="{A270637F-11FF-482D-AFC1-12BBC0FEE5EC}" type="pres">
      <dgm:prSet presAssocID="{E543756E-EC42-45A0-80D6-573B6C06BC41}" presName="horzThree" presStyleCnt="0"/>
      <dgm:spPr/>
    </dgm:pt>
    <dgm:pt modelId="{B59433B9-31EB-4535-B952-D5DE0AC7E885}" type="pres">
      <dgm:prSet presAssocID="{0124037D-4D5D-4F10-AE6A-BC406E3C581E}" presName="sibSpaceThree" presStyleCnt="0"/>
      <dgm:spPr/>
    </dgm:pt>
    <dgm:pt modelId="{4BFD676C-9D39-4F5C-A7AB-207B0F6BCAB9}" type="pres">
      <dgm:prSet presAssocID="{F042B85D-9608-4483-8EF9-69B35F0B809F}" presName="vertThree" presStyleCnt="0"/>
      <dgm:spPr/>
    </dgm:pt>
    <dgm:pt modelId="{F0F41F51-DE04-4B24-845F-5B15A50724DA}" type="pres">
      <dgm:prSet presAssocID="{F042B85D-9608-4483-8EF9-69B35F0B809F}" presName="txThree" presStyleLbl="node3" presStyleIdx="2" presStyleCnt="3">
        <dgm:presLayoutVars>
          <dgm:chPref val="3"/>
        </dgm:presLayoutVars>
      </dgm:prSet>
      <dgm:spPr/>
      <dgm:t>
        <a:bodyPr/>
        <a:lstStyle/>
        <a:p>
          <a:endParaRPr lang="es-MX"/>
        </a:p>
      </dgm:t>
    </dgm:pt>
    <dgm:pt modelId="{5109E788-34CC-4B1F-9E08-520A403B637E}" type="pres">
      <dgm:prSet presAssocID="{F042B85D-9608-4483-8EF9-69B35F0B809F}" presName="parTransThree" presStyleCnt="0"/>
      <dgm:spPr/>
    </dgm:pt>
    <dgm:pt modelId="{9CAD9492-8D7E-402B-AC96-C2DA47323070}" type="pres">
      <dgm:prSet presAssocID="{F042B85D-9608-4483-8EF9-69B35F0B809F}" presName="horzThree" presStyleCnt="0"/>
      <dgm:spPr/>
    </dgm:pt>
    <dgm:pt modelId="{A461C43C-26EA-41A6-BE98-B2AE84C5719D}" type="pres">
      <dgm:prSet presAssocID="{712E04FA-C958-4E90-BBE4-E33F9760B7C1}" presName="vertFour" presStyleCnt="0">
        <dgm:presLayoutVars>
          <dgm:chPref val="3"/>
        </dgm:presLayoutVars>
      </dgm:prSet>
      <dgm:spPr/>
    </dgm:pt>
    <dgm:pt modelId="{15732AF5-C58B-4978-861F-593D5F278076}" type="pres">
      <dgm:prSet presAssocID="{712E04FA-C958-4E90-BBE4-E33F9760B7C1}" presName="txFour" presStyleLbl="node4" presStyleIdx="0" presStyleCnt="1" custScaleX="254048">
        <dgm:presLayoutVars>
          <dgm:chPref val="3"/>
        </dgm:presLayoutVars>
      </dgm:prSet>
      <dgm:spPr/>
      <dgm:t>
        <a:bodyPr/>
        <a:lstStyle/>
        <a:p>
          <a:endParaRPr lang="es-MX"/>
        </a:p>
      </dgm:t>
    </dgm:pt>
    <dgm:pt modelId="{7A968830-057D-4E09-B1D0-6D9A30692CB4}" type="pres">
      <dgm:prSet presAssocID="{712E04FA-C958-4E90-BBE4-E33F9760B7C1}" presName="horzFour" presStyleCnt="0"/>
      <dgm:spPr/>
    </dgm:pt>
  </dgm:ptLst>
  <dgm:cxnLst>
    <dgm:cxn modelId="{BC3C51BD-F50B-42D2-AD8C-79C17D667F69}" type="presOf" srcId="{3B132434-9750-4FA5-8609-00C821994394}" destId="{27B22D5B-81AF-4EFB-BDA2-C1650A43993A}" srcOrd="0" destOrd="0" presId="urn:microsoft.com/office/officeart/2005/8/layout/hierarchy4"/>
    <dgm:cxn modelId="{DCB46AA0-95AD-462D-8AE2-391CD222EB54}" srcId="{EEE1E1DE-2249-43F0-AC3C-4E834AD6A894}" destId="{533F5723-2569-48C7-B452-71C76CBD14ED}" srcOrd="3" destOrd="0" parTransId="{4694FA81-2239-4BF9-9522-5CFFD6E6579B}" sibTransId="{E1ED70F6-3FD7-4A67-BF39-D8374D92DBE0}"/>
    <dgm:cxn modelId="{4217DA15-774F-4BF8-B071-F4ADE9050380}" type="presOf" srcId="{E543756E-EC42-45A0-80D6-573B6C06BC41}" destId="{04811628-FEFC-43CA-A863-A4E6AC0AB3C0}" srcOrd="0" destOrd="0" presId="urn:microsoft.com/office/officeart/2005/8/layout/hierarchy4"/>
    <dgm:cxn modelId="{BC90D228-114F-4138-B8AE-5AE07846E567}" type="presOf" srcId="{3C7FC739-8D9F-43D0-81F7-5FE454A3FEC9}" destId="{66C020F8-81D0-4F76-B6D0-02BA02120087}" srcOrd="0" destOrd="0" presId="urn:microsoft.com/office/officeart/2005/8/layout/hierarchy4"/>
    <dgm:cxn modelId="{EA838641-994B-4171-9225-8A788D8EBDD8}" srcId="{63F79FB6-95B2-4FA7-B669-63F1F32A10B2}" destId="{900DB7E4-151F-43D3-841C-BDE151F38AA1}" srcOrd="0" destOrd="0" parTransId="{7506C794-DC15-403E-8B50-1B90FDC93108}" sibTransId="{B264F16A-EA89-4BFD-8C8B-5F24F08AFB8A}"/>
    <dgm:cxn modelId="{95A3EA52-231D-45AD-BEF7-E051C090E682}" type="presOf" srcId="{EEE1E1DE-2249-43F0-AC3C-4E834AD6A894}" destId="{3AD92CE8-6445-4DF1-A906-375A2335B827}" srcOrd="0" destOrd="0" presId="urn:microsoft.com/office/officeart/2005/8/layout/hierarchy4"/>
    <dgm:cxn modelId="{BC5A9758-47E8-4B83-85E1-34620BEA2E14}" srcId="{EEE1E1DE-2249-43F0-AC3C-4E834AD6A894}" destId="{CD0554E3-A8B2-4DA0-9493-5C5BAA234727}" srcOrd="1" destOrd="0" parTransId="{B3142DB7-460C-4496-B22C-F2F90918A8C6}" sibTransId="{1EB18EA5-C4F6-46EC-BEB2-08E6C6F07E60}"/>
    <dgm:cxn modelId="{1C1EC54F-A953-4635-B1B5-7E80A0CF4C12}" srcId="{CD0554E3-A8B2-4DA0-9493-5C5BAA234727}" destId="{8FF62648-24D7-46D1-A15C-3634DF3394B7}" srcOrd="0" destOrd="0" parTransId="{B5C307F5-B31C-465B-B583-B3CF0F5627BD}" sibTransId="{044FBB12-0545-4DFF-8470-4CD5AE19F04F}"/>
    <dgm:cxn modelId="{28F1D27D-A674-407C-A857-4E8728C949E2}" srcId="{533F5723-2569-48C7-B452-71C76CBD14ED}" destId="{9D06A75E-7B55-4862-B1BC-2CCC5AE31B89}" srcOrd="1" destOrd="0" parTransId="{4B9CE3F6-35F8-4B55-B371-AD2EA7A065C5}" sibTransId="{6B8D86A4-5952-4B14-A665-5080DE949BDC}"/>
    <dgm:cxn modelId="{BC358A69-55EC-4447-B86B-846F2EA1965D}" type="presOf" srcId="{63F79FB6-95B2-4FA7-B669-63F1F32A10B2}" destId="{C18C7A45-F2F3-4CC5-81C4-212978DA39ED}" srcOrd="0" destOrd="0" presId="urn:microsoft.com/office/officeart/2005/8/layout/hierarchy4"/>
    <dgm:cxn modelId="{095AD585-E4EB-4C9F-BE83-30972575A6B5}" type="presOf" srcId="{712E04FA-C958-4E90-BBE4-E33F9760B7C1}" destId="{15732AF5-C58B-4978-861F-593D5F278076}" srcOrd="0" destOrd="0" presId="urn:microsoft.com/office/officeart/2005/8/layout/hierarchy4"/>
    <dgm:cxn modelId="{528C10F2-1D9D-4581-B182-F6EE4D96BFCE}" type="presOf" srcId="{533F5723-2569-48C7-B452-71C76CBD14ED}" destId="{75718DE4-F213-4CEC-83D1-3A250A8763F9}" srcOrd="0" destOrd="0" presId="urn:microsoft.com/office/officeart/2005/8/layout/hierarchy4"/>
    <dgm:cxn modelId="{5CDC10F9-7DA3-473A-AE72-779C3DD7A404}" srcId="{EEE1E1DE-2249-43F0-AC3C-4E834AD6A894}" destId="{DD02C3B7-D63E-4B93-984D-A5CB7D93AD7B}" srcOrd="2" destOrd="0" parTransId="{F662816F-1871-45CC-887A-486D21D48572}" sibTransId="{D79D2707-5B5E-49EC-8ECD-91230FF7162E}"/>
    <dgm:cxn modelId="{CDD8C98B-B657-4A46-A6AE-145A403E58DB}" type="presOf" srcId="{DD02C3B7-D63E-4B93-984D-A5CB7D93AD7B}" destId="{1A22E75A-50B2-4066-986D-2791E9D49131}" srcOrd="0" destOrd="0" presId="urn:microsoft.com/office/officeart/2005/8/layout/hierarchy4"/>
    <dgm:cxn modelId="{BE98325B-0D8E-4B0E-82CF-9C9A6B0B921B}" srcId="{3C7FC739-8D9F-43D0-81F7-5FE454A3FEC9}" destId="{F042B85D-9608-4483-8EF9-69B35F0B809F}" srcOrd="2" destOrd="0" parTransId="{DDB017E1-0E0F-4DCE-A27D-90C8218C34BC}" sibTransId="{8EDDE5FA-449A-4887-82FC-B34A2F9FE13A}"/>
    <dgm:cxn modelId="{3B0C9E2C-914E-47DE-A380-F6FE25693292}" srcId="{533F5723-2569-48C7-B452-71C76CBD14ED}" destId="{3C7FC739-8D9F-43D0-81F7-5FE454A3FEC9}" srcOrd="2" destOrd="0" parTransId="{41CF9718-D7D3-409C-AAAF-A43C82379396}" sibTransId="{D6F3017A-9722-4EEE-8BAC-B6D77021AE2E}"/>
    <dgm:cxn modelId="{18C7CD34-157A-4C3F-AB07-9066A366285C}" type="presOf" srcId="{F042B85D-9608-4483-8EF9-69B35F0B809F}" destId="{F0F41F51-DE04-4B24-845F-5B15A50724DA}" srcOrd="0" destOrd="0" presId="urn:microsoft.com/office/officeart/2005/8/layout/hierarchy4"/>
    <dgm:cxn modelId="{6952FA95-AEFD-4693-84D5-B7A3DB6BD1B9}" srcId="{EEE1E1DE-2249-43F0-AC3C-4E834AD6A894}" destId="{63F79FB6-95B2-4FA7-B669-63F1F32A10B2}" srcOrd="0" destOrd="0" parTransId="{DA478A1C-791B-4266-B8A0-B1E1D5D819EC}" sibTransId="{894A80D3-1B8D-44BC-8BBB-B664AA165D11}"/>
    <dgm:cxn modelId="{7411C4B3-CD53-47D8-8907-E4D90DA0443F}" type="presOf" srcId="{CD0554E3-A8B2-4DA0-9493-5C5BAA234727}" destId="{7C8A2D87-5F7B-4584-9EF3-A459166BAF25}" srcOrd="0" destOrd="0" presId="urn:microsoft.com/office/officeart/2005/8/layout/hierarchy4"/>
    <dgm:cxn modelId="{5E38C318-1631-41DC-B421-95D57839FC38}" type="presOf" srcId="{900DB7E4-151F-43D3-841C-BDE151F38AA1}" destId="{A9D23E5B-6320-47D9-A70E-1EE005212ED1}" srcOrd="0" destOrd="0" presId="urn:microsoft.com/office/officeart/2005/8/layout/hierarchy4"/>
    <dgm:cxn modelId="{60504A1E-611F-4082-AB4F-D42E3D8615C7}" type="presOf" srcId="{820071C9-56E4-4116-A563-FDAA1A5784E7}" destId="{A3C2C7D9-4D39-4A1D-9549-6DF58482AE5C}" srcOrd="0" destOrd="0" presId="urn:microsoft.com/office/officeart/2005/8/layout/hierarchy4"/>
    <dgm:cxn modelId="{22DB60AB-29E2-48E5-BB81-A7A5FA037E8F}" srcId="{3C7FC739-8D9F-43D0-81F7-5FE454A3FEC9}" destId="{3B132434-9750-4FA5-8609-00C821994394}" srcOrd="0" destOrd="0" parTransId="{1951C35F-025A-4023-AA1F-3FABA6EB1D11}" sibTransId="{D0A8BDCE-0166-4A4D-8F83-D3B9421F40C1}"/>
    <dgm:cxn modelId="{DEB5B6D7-F9C6-49ED-9CE8-99A4E29D3DB7}" type="presOf" srcId="{8FF62648-24D7-46D1-A15C-3634DF3394B7}" destId="{4B2C561E-22DF-4E31-BD83-9678FAD874B6}" srcOrd="0" destOrd="0" presId="urn:microsoft.com/office/officeart/2005/8/layout/hierarchy4"/>
    <dgm:cxn modelId="{CBFDD978-B013-4318-AE74-C3C3375B4DCF}" srcId="{533F5723-2569-48C7-B452-71C76CBD14ED}" destId="{820071C9-56E4-4116-A563-FDAA1A5784E7}" srcOrd="0" destOrd="0" parTransId="{B288668B-4609-4768-A140-274685D3DD9A}" sibTransId="{03E1E7B2-C729-4ADA-A4DA-793AB4EAC256}"/>
    <dgm:cxn modelId="{C2ECC565-44C1-4A8B-80E4-D1DFFAB4623F}" srcId="{F042B85D-9608-4483-8EF9-69B35F0B809F}" destId="{712E04FA-C958-4E90-BBE4-E33F9760B7C1}" srcOrd="0" destOrd="0" parTransId="{7A0975C8-6850-46A7-B47D-82A16A76A000}" sibTransId="{C738B90E-9388-46BF-8058-5CA2857E3C1E}"/>
    <dgm:cxn modelId="{B27A3D8C-007E-4FA6-A74A-DF6CCDBB6B08}" type="presOf" srcId="{EFE8B6DA-6954-44EE-B982-B13ED19E5588}" destId="{C044EEFE-599D-406F-83D9-6245148C1A1A}" srcOrd="0" destOrd="0" presId="urn:microsoft.com/office/officeart/2005/8/layout/hierarchy4"/>
    <dgm:cxn modelId="{199A8963-8CA6-4A22-816E-B568B8546FFC}" type="presOf" srcId="{9D06A75E-7B55-4862-B1BC-2CCC5AE31B89}" destId="{EDCFE0F3-4767-42CE-B9FB-E5436EB4D202}" srcOrd="0" destOrd="0" presId="urn:microsoft.com/office/officeart/2005/8/layout/hierarchy4"/>
    <dgm:cxn modelId="{0A322A70-D5E1-44B7-B742-051679437FEB}" srcId="{3C7FC739-8D9F-43D0-81F7-5FE454A3FEC9}" destId="{E543756E-EC42-45A0-80D6-573B6C06BC41}" srcOrd="1" destOrd="0" parTransId="{924EDDDB-4629-43E5-A0E3-555C7C204537}" sibTransId="{0124037D-4D5D-4F10-AE6A-BC406E3C581E}"/>
    <dgm:cxn modelId="{F2D157B9-043B-433E-AF45-93C43AE5EE2E}" srcId="{DD02C3B7-D63E-4B93-984D-A5CB7D93AD7B}" destId="{EFE8B6DA-6954-44EE-B982-B13ED19E5588}" srcOrd="0" destOrd="0" parTransId="{29BE06B6-5DD2-468D-8B10-76F9316CCC5F}" sibTransId="{16BAA8AA-DF6E-44C0-B5AB-31C8DE835EE3}"/>
    <dgm:cxn modelId="{C8CD4328-8407-4A75-82F6-E7750E8271C3}" type="presParOf" srcId="{3AD92CE8-6445-4DF1-A906-375A2335B827}" destId="{8424E1F2-02DA-4404-AF86-F04D4385C4C3}" srcOrd="0" destOrd="0" presId="urn:microsoft.com/office/officeart/2005/8/layout/hierarchy4"/>
    <dgm:cxn modelId="{72AA809A-1669-4651-AE7D-6DD28A2A93F7}" type="presParOf" srcId="{8424E1F2-02DA-4404-AF86-F04D4385C4C3}" destId="{C18C7A45-F2F3-4CC5-81C4-212978DA39ED}" srcOrd="0" destOrd="0" presId="urn:microsoft.com/office/officeart/2005/8/layout/hierarchy4"/>
    <dgm:cxn modelId="{4ECB1885-F260-4E87-9D9B-8FC44BC07157}" type="presParOf" srcId="{8424E1F2-02DA-4404-AF86-F04D4385C4C3}" destId="{03274283-9FE1-4908-A1EA-DE51942C4FDE}" srcOrd="1" destOrd="0" presId="urn:microsoft.com/office/officeart/2005/8/layout/hierarchy4"/>
    <dgm:cxn modelId="{4C71F19D-5B3E-426C-8B27-1509BD2EFD9C}" type="presParOf" srcId="{8424E1F2-02DA-4404-AF86-F04D4385C4C3}" destId="{D247F277-63D9-4900-AAC3-ACAFC19C31EF}" srcOrd="2" destOrd="0" presId="urn:microsoft.com/office/officeart/2005/8/layout/hierarchy4"/>
    <dgm:cxn modelId="{192B3D6A-469B-498A-B0A8-B3AA98F065FE}" type="presParOf" srcId="{D247F277-63D9-4900-AAC3-ACAFC19C31EF}" destId="{C6135A47-E3B4-4706-BCA4-FA15E5B1D337}" srcOrd="0" destOrd="0" presId="urn:microsoft.com/office/officeart/2005/8/layout/hierarchy4"/>
    <dgm:cxn modelId="{8BA0493D-DC5A-4BF4-9D35-04204B912C4C}" type="presParOf" srcId="{C6135A47-E3B4-4706-BCA4-FA15E5B1D337}" destId="{A9D23E5B-6320-47D9-A70E-1EE005212ED1}" srcOrd="0" destOrd="0" presId="urn:microsoft.com/office/officeart/2005/8/layout/hierarchy4"/>
    <dgm:cxn modelId="{862D0E29-21E1-4B56-A7FE-0D6BA8A02A1E}" type="presParOf" srcId="{C6135A47-E3B4-4706-BCA4-FA15E5B1D337}" destId="{F6003635-4CEF-4E80-BFFB-30F2A9660AC3}" srcOrd="1" destOrd="0" presId="urn:microsoft.com/office/officeart/2005/8/layout/hierarchy4"/>
    <dgm:cxn modelId="{9CF9534C-7D5F-4C17-9692-4F15FF627685}" type="presParOf" srcId="{3AD92CE8-6445-4DF1-A906-375A2335B827}" destId="{19B32FC5-9100-4B6E-92B6-F2132FB244E1}" srcOrd="1" destOrd="0" presId="urn:microsoft.com/office/officeart/2005/8/layout/hierarchy4"/>
    <dgm:cxn modelId="{83FF6F84-3AAC-402C-BEAB-B28E2E4CCA8C}" type="presParOf" srcId="{3AD92CE8-6445-4DF1-A906-375A2335B827}" destId="{CBBBD69A-D53B-45A0-A924-0D3775093CBC}" srcOrd="2" destOrd="0" presId="urn:microsoft.com/office/officeart/2005/8/layout/hierarchy4"/>
    <dgm:cxn modelId="{017805C3-74AF-4D93-8AEE-B6FD0D130B66}" type="presParOf" srcId="{CBBBD69A-D53B-45A0-A924-0D3775093CBC}" destId="{7C8A2D87-5F7B-4584-9EF3-A459166BAF25}" srcOrd="0" destOrd="0" presId="urn:microsoft.com/office/officeart/2005/8/layout/hierarchy4"/>
    <dgm:cxn modelId="{A4A9633E-B08E-4320-A44E-6DA8523EC521}" type="presParOf" srcId="{CBBBD69A-D53B-45A0-A924-0D3775093CBC}" destId="{AD0F4B64-C503-4C2F-A4AA-72909BF9C867}" srcOrd="1" destOrd="0" presId="urn:microsoft.com/office/officeart/2005/8/layout/hierarchy4"/>
    <dgm:cxn modelId="{0AA11643-8C6A-4BC8-95FA-FE89A9EBBA65}" type="presParOf" srcId="{CBBBD69A-D53B-45A0-A924-0D3775093CBC}" destId="{BB68DC7A-CE63-46CE-A0D7-C9FBF0F4A3FD}" srcOrd="2" destOrd="0" presId="urn:microsoft.com/office/officeart/2005/8/layout/hierarchy4"/>
    <dgm:cxn modelId="{10861D41-6124-4425-B777-B79C992EADCC}" type="presParOf" srcId="{BB68DC7A-CE63-46CE-A0D7-C9FBF0F4A3FD}" destId="{8094A9E4-E2B6-4068-8901-019CAAE2E325}" srcOrd="0" destOrd="0" presId="urn:microsoft.com/office/officeart/2005/8/layout/hierarchy4"/>
    <dgm:cxn modelId="{AF92CFE4-79C8-4779-A628-07F5E25B2685}" type="presParOf" srcId="{8094A9E4-E2B6-4068-8901-019CAAE2E325}" destId="{4B2C561E-22DF-4E31-BD83-9678FAD874B6}" srcOrd="0" destOrd="0" presId="urn:microsoft.com/office/officeart/2005/8/layout/hierarchy4"/>
    <dgm:cxn modelId="{28C908E6-B7BD-4C1F-A3F0-2EC52E0D54D6}" type="presParOf" srcId="{8094A9E4-E2B6-4068-8901-019CAAE2E325}" destId="{DF31855A-D018-44AB-912F-51CC378E2ADE}" srcOrd="1" destOrd="0" presId="urn:microsoft.com/office/officeart/2005/8/layout/hierarchy4"/>
    <dgm:cxn modelId="{1881968C-F3CF-44E6-8176-940BC24F0A03}" type="presParOf" srcId="{3AD92CE8-6445-4DF1-A906-375A2335B827}" destId="{7BEB4C21-7961-4AA2-9D48-48B1F60B6981}" srcOrd="3" destOrd="0" presId="urn:microsoft.com/office/officeart/2005/8/layout/hierarchy4"/>
    <dgm:cxn modelId="{9BC7DF7F-DD1C-44F5-B612-149D45CD1BD1}" type="presParOf" srcId="{3AD92CE8-6445-4DF1-A906-375A2335B827}" destId="{AB114ABE-9B1B-4423-B1A5-3643311D3652}" srcOrd="4" destOrd="0" presId="urn:microsoft.com/office/officeart/2005/8/layout/hierarchy4"/>
    <dgm:cxn modelId="{2A09549E-A0D6-4717-99B1-60201378FC49}" type="presParOf" srcId="{AB114ABE-9B1B-4423-B1A5-3643311D3652}" destId="{1A22E75A-50B2-4066-986D-2791E9D49131}" srcOrd="0" destOrd="0" presId="urn:microsoft.com/office/officeart/2005/8/layout/hierarchy4"/>
    <dgm:cxn modelId="{BEDC0164-01A6-46E6-B918-B4CA7EC9E87C}" type="presParOf" srcId="{AB114ABE-9B1B-4423-B1A5-3643311D3652}" destId="{2E128192-D5F1-4C2A-863E-8EF6A4E2FB31}" srcOrd="1" destOrd="0" presId="urn:microsoft.com/office/officeart/2005/8/layout/hierarchy4"/>
    <dgm:cxn modelId="{AB504AAB-8082-4196-90AC-0B0284DA82CC}" type="presParOf" srcId="{AB114ABE-9B1B-4423-B1A5-3643311D3652}" destId="{AA826980-198D-4960-B557-3A8ACEB0E8FD}" srcOrd="2" destOrd="0" presId="urn:microsoft.com/office/officeart/2005/8/layout/hierarchy4"/>
    <dgm:cxn modelId="{E8D7B99E-2D64-4666-B022-5DF70A8FB10B}" type="presParOf" srcId="{AA826980-198D-4960-B557-3A8ACEB0E8FD}" destId="{5E05ED5C-2980-45E8-9297-BE30ECC8EBB5}" srcOrd="0" destOrd="0" presId="urn:microsoft.com/office/officeart/2005/8/layout/hierarchy4"/>
    <dgm:cxn modelId="{EA7788AF-1921-4C9A-8873-BE795B64A219}" type="presParOf" srcId="{5E05ED5C-2980-45E8-9297-BE30ECC8EBB5}" destId="{C044EEFE-599D-406F-83D9-6245148C1A1A}" srcOrd="0" destOrd="0" presId="urn:microsoft.com/office/officeart/2005/8/layout/hierarchy4"/>
    <dgm:cxn modelId="{C8E74BF7-E317-4EA1-A8A8-B050081806C0}" type="presParOf" srcId="{5E05ED5C-2980-45E8-9297-BE30ECC8EBB5}" destId="{6F9C309E-4F0B-402F-A5F8-5C04F07445DF}" srcOrd="1" destOrd="0" presId="urn:microsoft.com/office/officeart/2005/8/layout/hierarchy4"/>
    <dgm:cxn modelId="{7AB43C19-0945-401F-A0A3-F71CEB1DB315}" type="presParOf" srcId="{3AD92CE8-6445-4DF1-A906-375A2335B827}" destId="{966113E9-6DD3-46A1-A233-4F843A59A37D}" srcOrd="5" destOrd="0" presId="urn:microsoft.com/office/officeart/2005/8/layout/hierarchy4"/>
    <dgm:cxn modelId="{EB5BF708-E443-4EFE-BFCB-8821CD8EAE90}" type="presParOf" srcId="{3AD92CE8-6445-4DF1-A906-375A2335B827}" destId="{824B5626-6D04-4882-945F-58EB61BF20E3}" srcOrd="6" destOrd="0" presId="urn:microsoft.com/office/officeart/2005/8/layout/hierarchy4"/>
    <dgm:cxn modelId="{78A4BD94-5760-4281-86C9-F461C1D4E6C2}" type="presParOf" srcId="{824B5626-6D04-4882-945F-58EB61BF20E3}" destId="{75718DE4-F213-4CEC-83D1-3A250A8763F9}" srcOrd="0" destOrd="0" presId="urn:microsoft.com/office/officeart/2005/8/layout/hierarchy4"/>
    <dgm:cxn modelId="{030AD2C2-678A-4B2F-8C5D-39579F990808}" type="presParOf" srcId="{824B5626-6D04-4882-945F-58EB61BF20E3}" destId="{4F06B750-6386-4149-A481-BB2551BC6464}" srcOrd="1" destOrd="0" presId="urn:microsoft.com/office/officeart/2005/8/layout/hierarchy4"/>
    <dgm:cxn modelId="{BB9E0715-A00D-4F6D-A331-81C99EE79AC6}" type="presParOf" srcId="{824B5626-6D04-4882-945F-58EB61BF20E3}" destId="{34EAFD4A-00E6-4760-BB2E-1F6D0C4E3167}" srcOrd="2" destOrd="0" presId="urn:microsoft.com/office/officeart/2005/8/layout/hierarchy4"/>
    <dgm:cxn modelId="{753936E3-FD69-4321-BC50-DA9C69BB1C83}" type="presParOf" srcId="{34EAFD4A-00E6-4760-BB2E-1F6D0C4E3167}" destId="{DA7319AA-DF25-48A2-AC47-9B555C456C6B}" srcOrd="0" destOrd="0" presId="urn:microsoft.com/office/officeart/2005/8/layout/hierarchy4"/>
    <dgm:cxn modelId="{8675BFD8-4AF2-48E9-95E1-E61C21234B0D}" type="presParOf" srcId="{DA7319AA-DF25-48A2-AC47-9B555C456C6B}" destId="{A3C2C7D9-4D39-4A1D-9549-6DF58482AE5C}" srcOrd="0" destOrd="0" presId="urn:microsoft.com/office/officeart/2005/8/layout/hierarchy4"/>
    <dgm:cxn modelId="{FE6FF92D-F4E5-4844-A6E0-1C252D3ED943}" type="presParOf" srcId="{DA7319AA-DF25-48A2-AC47-9B555C456C6B}" destId="{63B27B0A-7CEE-4E19-8C01-1CA46F9095F5}" srcOrd="1" destOrd="0" presId="urn:microsoft.com/office/officeart/2005/8/layout/hierarchy4"/>
    <dgm:cxn modelId="{765D2604-22FB-4D37-963E-378DD3809E00}" type="presParOf" srcId="{34EAFD4A-00E6-4760-BB2E-1F6D0C4E3167}" destId="{0187D24D-E7D0-4285-83E1-97B7891D65A1}" srcOrd="1" destOrd="0" presId="urn:microsoft.com/office/officeart/2005/8/layout/hierarchy4"/>
    <dgm:cxn modelId="{19F23B63-B24D-4664-8BFB-F4E8BE5A5258}" type="presParOf" srcId="{34EAFD4A-00E6-4760-BB2E-1F6D0C4E3167}" destId="{8354BE05-3D4D-418D-9926-0E938C3D2204}" srcOrd="2" destOrd="0" presId="urn:microsoft.com/office/officeart/2005/8/layout/hierarchy4"/>
    <dgm:cxn modelId="{7A85CC97-11E0-45A4-B911-3B653BE676D8}" type="presParOf" srcId="{8354BE05-3D4D-418D-9926-0E938C3D2204}" destId="{EDCFE0F3-4767-42CE-B9FB-E5436EB4D202}" srcOrd="0" destOrd="0" presId="urn:microsoft.com/office/officeart/2005/8/layout/hierarchy4"/>
    <dgm:cxn modelId="{D4EDA9C3-3C2C-4082-89BC-230FEA1A5B4D}" type="presParOf" srcId="{8354BE05-3D4D-418D-9926-0E938C3D2204}" destId="{2A7D4323-1F46-4361-81A3-42B04C7580F9}" srcOrd="1" destOrd="0" presId="urn:microsoft.com/office/officeart/2005/8/layout/hierarchy4"/>
    <dgm:cxn modelId="{7D128631-4D24-4609-AB55-08EDCBBD3EB5}" type="presParOf" srcId="{34EAFD4A-00E6-4760-BB2E-1F6D0C4E3167}" destId="{E9EF0C9D-3756-4FEF-8602-778ABD8EDB7D}" srcOrd="3" destOrd="0" presId="urn:microsoft.com/office/officeart/2005/8/layout/hierarchy4"/>
    <dgm:cxn modelId="{43827B76-BAFF-4892-B452-53640BB97DC6}" type="presParOf" srcId="{34EAFD4A-00E6-4760-BB2E-1F6D0C4E3167}" destId="{BD7CA107-2EFE-4A9D-83C3-4A723720DAF4}" srcOrd="4" destOrd="0" presId="urn:microsoft.com/office/officeart/2005/8/layout/hierarchy4"/>
    <dgm:cxn modelId="{51ACF780-6804-4657-9225-70D0F1C19EC0}" type="presParOf" srcId="{BD7CA107-2EFE-4A9D-83C3-4A723720DAF4}" destId="{66C020F8-81D0-4F76-B6D0-02BA02120087}" srcOrd="0" destOrd="0" presId="urn:microsoft.com/office/officeart/2005/8/layout/hierarchy4"/>
    <dgm:cxn modelId="{D4FEA282-D019-4BDD-A258-D62896D90E00}" type="presParOf" srcId="{BD7CA107-2EFE-4A9D-83C3-4A723720DAF4}" destId="{4E5A4ECA-50AB-44C9-84BB-369B63F70F1E}" srcOrd="1" destOrd="0" presId="urn:microsoft.com/office/officeart/2005/8/layout/hierarchy4"/>
    <dgm:cxn modelId="{F4709134-75BC-4D77-884E-6DAA218779D2}" type="presParOf" srcId="{BD7CA107-2EFE-4A9D-83C3-4A723720DAF4}" destId="{A879DE58-0EAF-401D-BE29-FE10D62CAE46}" srcOrd="2" destOrd="0" presId="urn:microsoft.com/office/officeart/2005/8/layout/hierarchy4"/>
    <dgm:cxn modelId="{45C0ECD7-F1C9-4DE3-97DE-6F80220E80F6}" type="presParOf" srcId="{A879DE58-0EAF-401D-BE29-FE10D62CAE46}" destId="{79372C36-BDCE-4F43-A418-7C7A457CFE6A}" srcOrd="0" destOrd="0" presId="urn:microsoft.com/office/officeart/2005/8/layout/hierarchy4"/>
    <dgm:cxn modelId="{74AF28A2-A01B-4D11-B488-6A843D5BEED5}" type="presParOf" srcId="{79372C36-BDCE-4F43-A418-7C7A457CFE6A}" destId="{27B22D5B-81AF-4EFB-BDA2-C1650A43993A}" srcOrd="0" destOrd="0" presId="urn:microsoft.com/office/officeart/2005/8/layout/hierarchy4"/>
    <dgm:cxn modelId="{A9696EE6-2E03-4146-BD67-B64716366C85}" type="presParOf" srcId="{79372C36-BDCE-4F43-A418-7C7A457CFE6A}" destId="{275CE329-363D-4401-86EA-E73B29B95B25}" srcOrd="1" destOrd="0" presId="urn:microsoft.com/office/officeart/2005/8/layout/hierarchy4"/>
    <dgm:cxn modelId="{C3C42EF3-CDB2-42C4-AECF-3C9F82491CD9}" type="presParOf" srcId="{A879DE58-0EAF-401D-BE29-FE10D62CAE46}" destId="{52EE3954-057C-401D-89F0-B256FE5E84B8}" srcOrd="1" destOrd="0" presId="urn:microsoft.com/office/officeart/2005/8/layout/hierarchy4"/>
    <dgm:cxn modelId="{7CDCEC59-F6C0-4D3E-93F0-B41C929EC0CC}" type="presParOf" srcId="{A879DE58-0EAF-401D-BE29-FE10D62CAE46}" destId="{7F0C5FC9-6688-4E26-B2BA-5FAF97BDE61E}" srcOrd="2" destOrd="0" presId="urn:microsoft.com/office/officeart/2005/8/layout/hierarchy4"/>
    <dgm:cxn modelId="{6548C115-BC67-4220-AB92-77561AA32A96}" type="presParOf" srcId="{7F0C5FC9-6688-4E26-B2BA-5FAF97BDE61E}" destId="{04811628-FEFC-43CA-A863-A4E6AC0AB3C0}" srcOrd="0" destOrd="0" presId="urn:microsoft.com/office/officeart/2005/8/layout/hierarchy4"/>
    <dgm:cxn modelId="{3005FAE8-D319-4AE5-BDFB-F9AD775B1492}" type="presParOf" srcId="{7F0C5FC9-6688-4E26-B2BA-5FAF97BDE61E}" destId="{A270637F-11FF-482D-AFC1-12BBC0FEE5EC}" srcOrd="1" destOrd="0" presId="urn:microsoft.com/office/officeart/2005/8/layout/hierarchy4"/>
    <dgm:cxn modelId="{A2947026-95D0-448A-A80A-01319C3C2A0F}" type="presParOf" srcId="{A879DE58-0EAF-401D-BE29-FE10D62CAE46}" destId="{B59433B9-31EB-4535-B952-D5DE0AC7E885}" srcOrd="3" destOrd="0" presId="urn:microsoft.com/office/officeart/2005/8/layout/hierarchy4"/>
    <dgm:cxn modelId="{F0739A80-E88A-4C18-A73A-C04D1DF78A85}" type="presParOf" srcId="{A879DE58-0EAF-401D-BE29-FE10D62CAE46}" destId="{4BFD676C-9D39-4F5C-A7AB-207B0F6BCAB9}" srcOrd="4" destOrd="0" presId="urn:microsoft.com/office/officeart/2005/8/layout/hierarchy4"/>
    <dgm:cxn modelId="{7131A396-0954-4501-93D5-B19F02D73B23}" type="presParOf" srcId="{4BFD676C-9D39-4F5C-A7AB-207B0F6BCAB9}" destId="{F0F41F51-DE04-4B24-845F-5B15A50724DA}" srcOrd="0" destOrd="0" presId="urn:microsoft.com/office/officeart/2005/8/layout/hierarchy4"/>
    <dgm:cxn modelId="{06470FF7-5883-4679-8097-9D66AF30D1E9}" type="presParOf" srcId="{4BFD676C-9D39-4F5C-A7AB-207B0F6BCAB9}" destId="{5109E788-34CC-4B1F-9E08-520A403B637E}" srcOrd="1" destOrd="0" presId="urn:microsoft.com/office/officeart/2005/8/layout/hierarchy4"/>
    <dgm:cxn modelId="{A11BFB68-9F71-49BB-B9DF-392CF244A640}" type="presParOf" srcId="{4BFD676C-9D39-4F5C-A7AB-207B0F6BCAB9}" destId="{9CAD9492-8D7E-402B-AC96-C2DA47323070}" srcOrd="2" destOrd="0" presId="urn:microsoft.com/office/officeart/2005/8/layout/hierarchy4"/>
    <dgm:cxn modelId="{C3524257-6EEC-4625-A031-FAB6FB529945}" type="presParOf" srcId="{9CAD9492-8D7E-402B-AC96-C2DA47323070}" destId="{A461C43C-26EA-41A6-BE98-B2AE84C5719D}" srcOrd="0" destOrd="0" presId="urn:microsoft.com/office/officeart/2005/8/layout/hierarchy4"/>
    <dgm:cxn modelId="{BD845E26-AFBE-4B35-9FA8-EDB9BB7FD243}" type="presParOf" srcId="{A461C43C-26EA-41A6-BE98-B2AE84C5719D}" destId="{15732AF5-C58B-4978-861F-593D5F278076}" srcOrd="0" destOrd="0" presId="urn:microsoft.com/office/officeart/2005/8/layout/hierarchy4"/>
    <dgm:cxn modelId="{A43AE607-F82F-45E6-BC23-1AA2BF0F552C}" type="presParOf" srcId="{A461C43C-26EA-41A6-BE98-B2AE84C5719D}" destId="{7A968830-057D-4E09-B1D0-6D9A30692CB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EE85911-A39E-48A4-95B1-E1B988A8DEA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MX"/>
        </a:p>
      </dgm:t>
    </dgm:pt>
    <dgm:pt modelId="{EBD74D5F-1DA3-4302-9570-4F5203567EEB}">
      <dgm:prSet phldrT="[Texto]"/>
      <dgm:spPr/>
      <dgm:t>
        <a:bodyPr/>
        <a:lstStyle/>
        <a:p>
          <a:r>
            <a:rPr lang="es-MX" dirty="0"/>
            <a:t>COMISIONADO PONENTE</a:t>
          </a:r>
        </a:p>
      </dgm:t>
    </dgm:pt>
    <dgm:pt modelId="{94736333-C9EA-4DAF-B96B-03F89D45F80C}" type="parTrans" cxnId="{7B57E146-F96D-4FEF-88A9-C220BE9A2F5B}">
      <dgm:prSet/>
      <dgm:spPr/>
      <dgm:t>
        <a:bodyPr/>
        <a:lstStyle/>
        <a:p>
          <a:endParaRPr lang="es-MX"/>
        </a:p>
      </dgm:t>
    </dgm:pt>
    <dgm:pt modelId="{AB63C769-3B4D-43C6-B911-D85180CE0AED}" type="sibTrans" cxnId="{7B57E146-F96D-4FEF-88A9-C220BE9A2F5B}">
      <dgm:prSet/>
      <dgm:spPr/>
      <dgm:t>
        <a:bodyPr/>
        <a:lstStyle/>
        <a:p>
          <a:endParaRPr lang="es-MX"/>
        </a:p>
      </dgm:t>
    </dgm:pt>
    <dgm:pt modelId="{127340F9-F43F-4357-9CAF-BF3CAF026631}">
      <dgm:prSet phldrT="[Texto]"/>
      <dgm:spPr/>
      <dgm:t>
        <a:bodyPr/>
        <a:lstStyle/>
        <a:p>
          <a:r>
            <a:rPr lang="es-MX" dirty="0"/>
            <a:t>REQUERIR AL RECURRENTE SUBSANE OMISÓNES, EN UN PLAZO DE CINCO DÍAS.</a:t>
          </a:r>
        </a:p>
      </dgm:t>
    </dgm:pt>
    <dgm:pt modelId="{D0A34BF3-9B2B-4CE6-9FFA-1D19E53E423A}" type="parTrans" cxnId="{0EB695A3-E695-4F3B-847B-FA380EC9FD86}">
      <dgm:prSet/>
      <dgm:spPr/>
      <dgm:t>
        <a:bodyPr/>
        <a:lstStyle/>
        <a:p>
          <a:endParaRPr lang="es-MX"/>
        </a:p>
      </dgm:t>
    </dgm:pt>
    <dgm:pt modelId="{E81A44BC-FBDD-4660-A731-68C98F8750FE}" type="sibTrans" cxnId="{0EB695A3-E695-4F3B-847B-FA380EC9FD86}">
      <dgm:prSet/>
      <dgm:spPr/>
      <dgm:t>
        <a:bodyPr/>
        <a:lstStyle/>
        <a:p>
          <a:endParaRPr lang="es-MX"/>
        </a:p>
      </dgm:t>
    </dgm:pt>
    <dgm:pt modelId="{F76C51A5-D674-45BE-9023-1102CA52A5F0}">
      <dgm:prSet phldrT="[Texto]"/>
      <dgm:spPr/>
      <dgm:t>
        <a:bodyPr/>
        <a:lstStyle/>
        <a:p>
          <a:r>
            <a:rPr lang="es-MX" dirty="0"/>
            <a:t>EMITIR UN ACUERDO DE ADMISIÓN, EN EL QUE SE PONDRÁ A DISPOSICIÓN DE LAS PARTES EL EXPEDIENTE POR UN TÉRMINO DE SIETE DÍAS HÁBILES PARA QUE MANIFIESTEN LO QUE A SU DERECHO CONVENGA. </a:t>
          </a:r>
        </a:p>
      </dgm:t>
    </dgm:pt>
    <dgm:pt modelId="{1B11955F-8407-48C0-B451-A0B76EE31102}" type="parTrans" cxnId="{BF92C0CB-185B-4AFB-8D96-6186C0DA6B42}">
      <dgm:prSet/>
      <dgm:spPr/>
      <dgm:t>
        <a:bodyPr/>
        <a:lstStyle/>
        <a:p>
          <a:endParaRPr lang="es-MX"/>
        </a:p>
      </dgm:t>
    </dgm:pt>
    <dgm:pt modelId="{6EFAE273-35C2-404C-95D8-3C7174BC169E}" type="sibTrans" cxnId="{BF92C0CB-185B-4AFB-8D96-6186C0DA6B42}">
      <dgm:prSet/>
      <dgm:spPr/>
      <dgm:t>
        <a:bodyPr/>
        <a:lstStyle/>
        <a:p>
          <a:endParaRPr lang="es-MX"/>
        </a:p>
      </dgm:t>
    </dgm:pt>
    <dgm:pt modelId="{4F1CCD52-D80D-4063-A6DE-2431420AE7C2}">
      <dgm:prSet phldrT="[Texto]"/>
      <dgm:spPr/>
      <dgm:t>
        <a:bodyPr/>
        <a:lstStyle/>
        <a:p>
          <a:r>
            <a:rPr lang="es-MX" dirty="0"/>
            <a:t>COMISIONADO PONENTE</a:t>
          </a:r>
        </a:p>
      </dgm:t>
    </dgm:pt>
    <dgm:pt modelId="{3ECBE8FD-C90F-4F5E-8BF8-BE4891D557F5}" type="parTrans" cxnId="{9053BACE-7FA7-454B-85B6-39B31EDB7B5A}">
      <dgm:prSet/>
      <dgm:spPr/>
      <dgm:t>
        <a:bodyPr/>
        <a:lstStyle/>
        <a:p>
          <a:endParaRPr lang="es-MX"/>
        </a:p>
      </dgm:t>
    </dgm:pt>
    <dgm:pt modelId="{2703A87A-1F19-4E38-8693-C12301FBDBE7}" type="sibTrans" cxnId="{9053BACE-7FA7-454B-85B6-39B31EDB7B5A}">
      <dgm:prSet/>
      <dgm:spPr/>
      <dgm:t>
        <a:bodyPr/>
        <a:lstStyle/>
        <a:p>
          <a:endParaRPr lang="es-MX"/>
        </a:p>
      </dgm:t>
    </dgm:pt>
    <dgm:pt modelId="{003AA7B0-766D-4F0F-BE3C-5C1DBB73475A}">
      <dgm:prSet phldrT="[Texto]"/>
      <dgm:spPr/>
      <dgm:t>
        <a:bodyPr/>
        <a:lstStyle/>
        <a:p>
          <a:r>
            <a:rPr lang="es-MX" dirty="0"/>
            <a:t>DESECHAR DE PLANO EL MEDIO DE IMPUGNACIÓN, EN UN PLAZO DE CINCO DÍAS HÁBILES CONTADOS A PARTIR DEL DÍA SIGUIENTE AL QUE SE HAYA RECIBIDO EL RECURSO EN EL INSTITUTO </a:t>
          </a:r>
        </a:p>
      </dgm:t>
    </dgm:pt>
    <dgm:pt modelId="{5EDEEF04-CFF8-48C9-80DB-86197BE49B21}" type="parTrans" cxnId="{7630DDBB-3116-453A-A943-6023F1768604}">
      <dgm:prSet/>
      <dgm:spPr/>
      <dgm:t>
        <a:bodyPr/>
        <a:lstStyle/>
        <a:p>
          <a:endParaRPr lang="es-MX"/>
        </a:p>
      </dgm:t>
    </dgm:pt>
    <dgm:pt modelId="{F2B53301-F47F-4647-9A04-1B14ED976D83}" type="sibTrans" cxnId="{7630DDBB-3116-453A-A943-6023F1768604}">
      <dgm:prSet/>
      <dgm:spPr/>
      <dgm:t>
        <a:bodyPr/>
        <a:lstStyle/>
        <a:p>
          <a:endParaRPr lang="es-MX"/>
        </a:p>
      </dgm:t>
    </dgm:pt>
    <dgm:pt modelId="{981D29FE-9DFE-4041-80E2-85266008D706}">
      <dgm:prSet phldrT="[Texto]"/>
      <dgm:spPr/>
      <dgm:t>
        <a:bodyPr/>
        <a:lstStyle/>
        <a:p>
          <a:r>
            <a:rPr lang="es-MX" dirty="0"/>
            <a:t>COMISIONADO PONENTE</a:t>
          </a:r>
        </a:p>
      </dgm:t>
    </dgm:pt>
    <dgm:pt modelId="{86413B1C-8B3F-4292-BDB7-A91ACD0B30D8}" type="sibTrans" cxnId="{42AD8426-8691-4F78-9896-BCDFA5FB7405}">
      <dgm:prSet/>
      <dgm:spPr/>
      <dgm:t>
        <a:bodyPr/>
        <a:lstStyle/>
        <a:p>
          <a:endParaRPr lang="es-MX"/>
        </a:p>
      </dgm:t>
    </dgm:pt>
    <dgm:pt modelId="{22A4B61F-13DF-4955-971D-237ACCE038EF}" type="parTrans" cxnId="{42AD8426-8691-4F78-9896-BCDFA5FB7405}">
      <dgm:prSet/>
      <dgm:spPr/>
      <dgm:t>
        <a:bodyPr/>
        <a:lstStyle/>
        <a:p>
          <a:endParaRPr lang="es-MX"/>
        </a:p>
      </dgm:t>
    </dgm:pt>
    <dgm:pt modelId="{C6871E78-C5DC-4EAA-9ADE-B526856D9E38}" type="pres">
      <dgm:prSet presAssocID="{AEE85911-A39E-48A4-95B1-E1B988A8DEA5}" presName="linearFlow" presStyleCnt="0">
        <dgm:presLayoutVars>
          <dgm:dir/>
          <dgm:animLvl val="lvl"/>
          <dgm:resizeHandles val="exact"/>
        </dgm:presLayoutVars>
      </dgm:prSet>
      <dgm:spPr/>
      <dgm:t>
        <a:bodyPr/>
        <a:lstStyle/>
        <a:p>
          <a:endParaRPr lang="es-MX"/>
        </a:p>
      </dgm:t>
    </dgm:pt>
    <dgm:pt modelId="{BBF02F66-EEEF-4108-99CF-29D2FEF028A1}" type="pres">
      <dgm:prSet presAssocID="{EBD74D5F-1DA3-4302-9570-4F5203567EEB}" presName="composite" presStyleCnt="0"/>
      <dgm:spPr/>
    </dgm:pt>
    <dgm:pt modelId="{5B3C4907-1D25-4520-B813-3782039898E5}" type="pres">
      <dgm:prSet presAssocID="{EBD74D5F-1DA3-4302-9570-4F5203567EEB}" presName="parentText" presStyleLbl="alignNode1" presStyleIdx="0" presStyleCnt="3">
        <dgm:presLayoutVars>
          <dgm:chMax val="1"/>
          <dgm:bulletEnabled val="1"/>
        </dgm:presLayoutVars>
      </dgm:prSet>
      <dgm:spPr/>
      <dgm:t>
        <a:bodyPr/>
        <a:lstStyle/>
        <a:p>
          <a:endParaRPr lang="es-MX"/>
        </a:p>
      </dgm:t>
    </dgm:pt>
    <dgm:pt modelId="{AB1CE9FA-B1E8-4EA0-8F7F-8C5CE93A07A9}" type="pres">
      <dgm:prSet presAssocID="{EBD74D5F-1DA3-4302-9570-4F5203567EEB}" presName="descendantText" presStyleLbl="alignAcc1" presStyleIdx="0" presStyleCnt="3">
        <dgm:presLayoutVars>
          <dgm:bulletEnabled val="1"/>
        </dgm:presLayoutVars>
      </dgm:prSet>
      <dgm:spPr/>
      <dgm:t>
        <a:bodyPr/>
        <a:lstStyle/>
        <a:p>
          <a:endParaRPr lang="es-MX"/>
        </a:p>
      </dgm:t>
    </dgm:pt>
    <dgm:pt modelId="{A982586A-33D2-49F9-BC4F-7B914D9BCD74}" type="pres">
      <dgm:prSet presAssocID="{AB63C769-3B4D-43C6-B911-D85180CE0AED}" presName="sp" presStyleCnt="0"/>
      <dgm:spPr/>
    </dgm:pt>
    <dgm:pt modelId="{44FCEE23-275B-4BF3-9630-38BF8F29C657}" type="pres">
      <dgm:prSet presAssocID="{981D29FE-9DFE-4041-80E2-85266008D706}" presName="composite" presStyleCnt="0"/>
      <dgm:spPr/>
    </dgm:pt>
    <dgm:pt modelId="{27046262-3B00-4EF8-AD20-1A774ED92628}" type="pres">
      <dgm:prSet presAssocID="{981D29FE-9DFE-4041-80E2-85266008D706}" presName="parentText" presStyleLbl="alignNode1" presStyleIdx="1" presStyleCnt="3">
        <dgm:presLayoutVars>
          <dgm:chMax val="1"/>
          <dgm:bulletEnabled val="1"/>
        </dgm:presLayoutVars>
      </dgm:prSet>
      <dgm:spPr/>
      <dgm:t>
        <a:bodyPr/>
        <a:lstStyle/>
        <a:p>
          <a:endParaRPr lang="es-MX"/>
        </a:p>
      </dgm:t>
    </dgm:pt>
    <dgm:pt modelId="{18355229-A3D9-40C2-A871-3A826551C64E}" type="pres">
      <dgm:prSet presAssocID="{981D29FE-9DFE-4041-80E2-85266008D706}" presName="descendantText" presStyleLbl="alignAcc1" presStyleIdx="1" presStyleCnt="3">
        <dgm:presLayoutVars>
          <dgm:bulletEnabled val="1"/>
        </dgm:presLayoutVars>
      </dgm:prSet>
      <dgm:spPr/>
      <dgm:t>
        <a:bodyPr/>
        <a:lstStyle/>
        <a:p>
          <a:endParaRPr lang="es-MX"/>
        </a:p>
      </dgm:t>
    </dgm:pt>
    <dgm:pt modelId="{9718CD3B-922D-4B63-989A-A1019B6CFFFF}" type="pres">
      <dgm:prSet presAssocID="{86413B1C-8B3F-4292-BDB7-A91ACD0B30D8}" presName="sp" presStyleCnt="0"/>
      <dgm:spPr/>
    </dgm:pt>
    <dgm:pt modelId="{BCBBA89D-2195-4B8A-A816-646AAC38759F}" type="pres">
      <dgm:prSet presAssocID="{4F1CCD52-D80D-4063-A6DE-2431420AE7C2}" presName="composite" presStyleCnt="0"/>
      <dgm:spPr/>
    </dgm:pt>
    <dgm:pt modelId="{B81E9F5D-ED55-4F79-99BB-6C24E89034F5}" type="pres">
      <dgm:prSet presAssocID="{4F1CCD52-D80D-4063-A6DE-2431420AE7C2}" presName="parentText" presStyleLbl="alignNode1" presStyleIdx="2" presStyleCnt="3">
        <dgm:presLayoutVars>
          <dgm:chMax val="1"/>
          <dgm:bulletEnabled val="1"/>
        </dgm:presLayoutVars>
      </dgm:prSet>
      <dgm:spPr/>
      <dgm:t>
        <a:bodyPr/>
        <a:lstStyle/>
        <a:p>
          <a:endParaRPr lang="es-MX"/>
        </a:p>
      </dgm:t>
    </dgm:pt>
    <dgm:pt modelId="{E3334962-A095-4E08-B966-665DDADA3CBD}" type="pres">
      <dgm:prSet presAssocID="{4F1CCD52-D80D-4063-A6DE-2431420AE7C2}" presName="descendantText" presStyleLbl="alignAcc1" presStyleIdx="2" presStyleCnt="3">
        <dgm:presLayoutVars>
          <dgm:bulletEnabled val="1"/>
        </dgm:presLayoutVars>
      </dgm:prSet>
      <dgm:spPr/>
      <dgm:t>
        <a:bodyPr/>
        <a:lstStyle/>
        <a:p>
          <a:endParaRPr lang="es-MX"/>
        </a:p>
      </dgm:t>
    </dgm:pt>
  </dgm:ptLst>
  <dgm:cxnLst>
    <dgm:cxn modelId="{9053BACE-7FA7-454B-85B6-39B31EDB7B5A}" srcId="{AEE85911-A39E-48A4-95B1-E1B988A8DEA5}" destId="{4F1CCD52-D80D-4063-A6DE-2431420AE7C2}" srcOrd="2" destOrd="0" parTransId="{3ECBE8FD-C90F-4F5E-8BF8-BE4891D557F5}" sibTransId="{2703A87A-1F19-4E38-8693-C12301FBDBE7}"/>
    <dgm:cxn modelId="{0EB695A3-E695-4F3B-847B-FA380EC9FD86}" srcId="{EBD74D5F-1DA3-4302-9570-4F5203567EEB}" destId="{127340F9-F43F-4357-9CAF-BF3CAF026631}" srcOrd="0" destOrd="0" parTransId="{D0A34BF3-9B2B-4CE6-9FFA-1D19E53E423A}" sibTransId="{E81A44BC-FBDD-4660-A731-68C98F8750FE}"/>
    <dgm:cxn modelId="{DEBF5850-D4C0-4E35-9FA0-6EF2DE4F46A2}" type="presOf" srcId="{981D29FE-9DFE-4041-80E2-85266008D706}" destId="{27046262-3B00-4EF8-AD20-1A774ED92628}" srcOrd="0" destOrd="0" presId="urn:microsoft.com/office/officeart/2005/8/layout/chevron2"/>
    <dgm:cxn modelId="{9265C181-0AA3-4F44-A616-F3C1FB41B474}" type="presOf" srcId="{127340F9-F43F-4357-9CAF-BF3CAF026631}" destId="{AB1CE9FA-B1E8-4EA0-8F7F-8C5CE93A07A9}" srcOrd="0" destOrd="0" presId="urn:microsoft.com/office/officeart/2005/8/layout/chevron2"/>
    <dgm:cxn modelId="{B86A587A-7370-471B-86A9-32C7C0B52869}" type="presOf" srcId="{F76C51A5-D674-45BE-9023-1102CA52A5F0}" destId="{18355229-A3D9-40C2-A871-3A826551C64E}" srcOrd="0" destOrd="0" presId="urn:microsoft.com/office/officeart/2005/8/layout/chevron2"/>
    <dgm:cxn modelId="{7B57E146-F96D-4FEF-88A9-C220BE9A2F5B}" srcId="{AEE85911-A39E-48A4-95B1-E1B988A8DEA5}" destId="{EBD74D5F-1DA3-4302-9570-4F5203567EEB}" srcOrd="0" destOrd="0" parTransId="{94736333-C9EA-4DAF-B96B-03F89D45F80C}" sibTransId="{AB63C769-3B4D-43C6-B911-D85180CE0AED}"/>
    <dgm:cxn modelId="{CE6A1BB3-56B7-4B94-A4AD-73F07D5CFEEF}" type="presOf" srcId="{EBD74D5F-1DA3-4302-9570-4F5203567EEB}" destId="{5B3C4907-1D25-4520-B813-3782039898E5}" srcOrd="0" destOrd="0" presId="urn:microsoft.com/office/officeart/2005/8/layout/chevron2"/>
    <dgm:cxn modelId="{42AD8426-8691-4F78-9896-BCDFA5FB7405}" srcId="{AEE85911-A39E-48A4-95B1-E1B988A8DEA5}" destId="{981D29FE-9DFE-4041-80E2-85266008D706}" srcOrd="1" destOrd="0" parTransId="{22A4B61F-13DF-4955-971D-237ACCE038EF}" sibTransId="{86413B1C-8B3F-4292-BDB7-A91ACD0B30D8}"/>
    <dgm:cxn modelId="{7630DDBB-3116-453A-A943-6023F1768604}" srcId="{4F1CCD52-D80D-4063-A6DE-2431420AE7C2}" destId="{003AA7B0-766D-4F0F-BE3C-5C1DBB73475A}" srcOrd="0" destOrd="0" parTransId="{5EDEEF04-CFF8-48C9-80DB-86197BE49B21}" sibTransId="{F2B53301-F47F-4647-9A04-1B14ED976D83}"/>
    <dgm:cxn modelId="{BF92C0CB-185B-4AFB-8D96-6186C0DA6B42}" srcId="{981D29FE-9DFE-4041-80E2-85266008D706}" destId="{F76C51A5-D674-45BE-9023-1102CA52A5F0}" srcOrd="0" destOrd="0" parTransId="{1B11955F-8407-48C0-B451-A0B76EE31102}" sibTransId="{6EFAE273-35C2-404C-95D8-3C7174BC169E}"/>
    <dgm:cxn modelId="{A0143056-BFD4-4851-88DE-F5F1ADE60F2D}" type="presOf" srcId="{4F1CCD52-D80D-4063-A6DE-2431420AE7C2}" destId="{B81E9F5D-ED55-4F79-99BB-6C24E89034F5}" srcOrd="0" destOrd="0" presId="urn:microsoft.com/office/officeart/2005/8/layout/chevron2"/>
    <dgm:cxn modelId="{075DEE1B-2C8A-4ECB-B044-A14CB77A5CF1}" type="presOf" srcId="{AEE85911-A39E-48A4-95B1-E1B988A8DEA5}" destId="{C6871E78-C5DC-4EAA-9ADE-B526856D9E38}" srcOrd="0" destOrd="0" presId="urn:microsoft.com/office/officeart/2005/8/layout/chevron2"/>
    <dgm:cxn modelId="{7553083B-F109-458A-B632-005CCFF74BB3}" type="presOf" srcId="{003AA7B0-766D-4F0F-BE3C-5C1DBB73475A}" destId="{E3334962-A095-4E08-B966-665DDADA3CBD}" srcOrd="0" destOrd="0" presId="urn:microsoft.com/office/officeart/2005/8/layout/chevron2"/>
    <dgm:cxn modelId="{07555FC6-2757-4AAA-81F5-CE96B73CF9F4}" type="presParOf" srcId="{C6871E78-C5DC-4EAA-9ADE-B526856D9E38}" destId="{BBF02F66-EEEF-4108-99CF-29D2FEF028A1}" srcOrd="0" destOrd="0" presId="urn:microsoft.com/office/officeart/2005/8/layout/chevron2"/>
    <dgm:cxn modelId="{786533C1-A7C4-4E55-8D58-060EA23AA92D}" type="presParOf" srcId="{BBF02F66-EEEF-4108-99CF-29D2FEF028A1}" destId="{5B3C4907-1D25-4520-B813-3782039898E5}" srcOrd="0" destOrd="0" presId="urn:microsoft.com/office/officeart/2005/8/layout/chevron2"/>
    <dgm:cxn modelId="{8098D8AB-850F-4E52-A986-504542502E1D}" type="presParOf" srcId="{BBF02F66-EEEF-4108-99CF-29D2FEF028A1}" destId="{AB1CE9FA-B1E8-4EA0-8F7F-8C5CE93A07A9}" srcOrd="1" destOrd="0" presId="urn:microsoft.com/office/officeart/2005/8/layout/chevron2"/>
    <dgm:cxn modelId="{A6C18A03-F9CE-4F01-AFDA-6D29F1308F54}" type="presParOf" srcId="{C6871E78-C5DC-4EAA-9ADE-B526856D9E38}" destId="{A982586A-33D2-49F9-BC4F-7B914D9BCD74}" srcOrd="1" destOrd="0" presId="urn:microsoft.com/office/officeart/2005/8/layout/chevron2"/>
    <dgm:cxn modelId="{ABE65E3B-036D-438C-B319-74B5C5770F9C}" type="presParOf" srcId="{C6871E78-C5DC-4EAA-9ADE-B526856D9E38}" destId="{44FCEE23-275B-4BF3-9630-38BF8F29C657}" srcOrd="2" destOrd="0" presId="urn:microsoft.com/office/officeart/2005/8/layout/chevron2"/>
    <dgm:cxn modelId="{AE1AB251-70CB-47BA-9CD7-F8DE7B397B5B}" type="presParOf" srcId="{44FCEE23-275B-4BF3-9630-38BF8F29C657}" destId="{27046262-3B00-4EF8-AD20-1A774ED92628}" srcOrd="0" destOrd="0" presId="urn:microsoft.com/office/officeart/2005/8/layout/chevron2"/>
    <dgm:cxn modelId="{DEBFB6B5-3ADF-4119-8071-3747C49524DB}" type="presParOf" srcId="{44FCEE23-275B-4BF3-9630-38BF8F29C657}" destId="{18355229-A3D9-40C2-A871-3A826551C64E}" srcOrd="1" destOrd="0" presId="urn:microsoft.com/office/officeart/2005/8/layout/chevron2"/>
    <dgm:cxn modelId="{5D120DAC-ABF7-4110-A560-E8676A0E8B07}" type="presParOf" srcId="{C6871E78-C5DC-4EAA-9ADE-B526856D9E38}" destId="{9718CD3B-922D-4B63-989A-A1019B6CFFFF}" srcOrd="3" destOrd="0" presId="urn:microsoft.com/office/officeart/2005/8/layout/chevron2"/>
    <dgm:cxn modelId="{21A29DA9-146D-4CD8-8B3F-EDA150EABE45}" type="presParOf" srcId="{C6871E78-C5DC-4EAA-9ADE-B526856D9E38}" destId="{BCBBA89D-2195-4B8A-A816-646AAC38759F}" srcOrd="4" destOrd="0" presId="urn:microsoft.com/office/officeart/2005/8/layout/chevron2"/>
    <dgm:cxn modelId="{468849F7-7E48-40B2-A327-3FA88ACEFC2D}" type="presParOf" srcId="{BCBBA89D-2195-4B8A-A816-646AAC38759F}" destId="{B81E9F5D-ED55-4F79-99BB-6C24E89034F5}" srcOrd="0" destOrd="0" presId="urn:microsoft.com/office/officeart/2005/8/layout/chevron2"/>
    <dgm:cxn modelId="{EDC272FE-C459-4D09-9B08-AA4708AA431E}" type="presParOf" srcId="{BCBBA89D-2195-4B8A-A816-646AAC38759F}" destId="{E3334962-A095-4E08-B966-665DDADA3CB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E625277-EA2A-429F-AE24-E3319A24DC8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MX"/>
        </a:p>
      </dgm:t>
    </dgm:pt>
    <dgm:pt modelId="{882FEFE4-CAE7-4EA6-89BD-18F129966330}">
      <dgm:prSet phldrT="[Texto]"/>
      <dgm:spPr/>
      <dgm:t>
        <a:bodyPr/>
        <a:lstStyle/>
        <a:p>
          <a:r>
            <a:rPr lang="es-MX" dirty="0"/>
            <a:t>DESECHAMIENTO</a:t>
          </a:r>
        </a:p>
      </dgm:t>
    </dgm:pt>
    <dgm:pt modelId="{FAA65F06-02D8-480B-8775-82E9DD8C00F4}" type="parTrans" cxnId="{1B2AE0BE-A515-4604-A368-2F797EE0BAC0}">
      <dgm:prSet/>
      <dgm:spPr/>
      <dgm:t>
        <a:bodyPr/>
        <a:lstStyle/>
        <a:p>
          <a:endParaRPr lang="es-MX"/>
        </a:p>
      </dgm:t>
    </dgm:pt>
    <dgm:pt modelId="{20034179-92F8-4A2A-AFD5-C25A8EBFAD30}" type="sibTrans" cxnId="{1B2AE0BE-A515-4604-A368-2F797EE0BAC0}">
      <dgm:prSet/>
      <dgm:spPr/>
      <dgm:t>
        <a:bodyPr/>
        <a:lstStyle/>
        <a:p>
          <a:endParaRPr lang="es-MX"/>
        </a:p>
      </dgm:t>
    </dgm:pt>
    <dgm:pt modelId="{EA79C5EE-8636-4762-88D3-AD76BCF8F132}">
      <dgm:prSet phldrT="[Texto]"/>
      <dgm:spPr/>
      <dgm:t>
        <a:bodyPr/>
        <a:lstStyle/>
        <a:p>
          <a:pPr algn="l"/>
          <a:r>
            <a:rPr lang="es-MX" dirty="0"/>
            <a:t>I. NO SE ACTUALICE ALGÚN SUPUESTO DE PROCEDENCIA DEL RECURSO DE REVISIÓN</a:t>
          </a:r>
        </a:p>
      </dgm:t>
    </dgm:pt>
    <dgm:pt modelId="{0F79CBB2-AEE8-4DA4-A717-DB7DF1E16653}" type="parTrans" cxnId="{B83F155E-79E3-4069-8B63-17F46A44FAD6}">
      <dgm:prSet/>
      <dgm:spPr/>
      <dgm:t>
        <a:bodyPr/>
        <a:lstStyle/>
        <a:p>
          <a:endParaRPr lang="es-MX"/>
        </a:p>
      </dgm:t>
    </dgm:pt>
    <dgm:pt modelId="{6C5BF6D1-A2C1-4B33-9B93-D3A8B80EF310}" type="sibTrans" cxnId="{B83F155E-79E3-4069-8B63-17F46A44FAD6}">
      <dgm:prSet/>
      <dgm:spPr/>
      <dgm:t>
        <a:bodyPr/>
        <a:lstStyle/>
        <a:p>
          <a:endParaRPr lang="es-MX"/>
        </a:p>
      </dgm:t>
    </dgm:pt>
    <dgm:pt modelId="{FB9006CF-0B76-40EF-A733-544B397ED006}">
      <dgm:prSet phldrT="[Texto]"/>
      <dgm:spPr/>
      <dgm:t>
        <a:bodyPr/>
        <a:lstStyle/>
        <a:p>
          <a:pPr algn="l"/>
          <a:r>
            <a:rPr lang="es-MX" dirty="0"/>
            <a:t>III. NO SE HAYA DESAHOGADO LA PREVENCIÓN EN LOS TÉRMINOS DEL ARTÍCULO 160</a:t>
          </a:r>
        </a:p>
      </dgm:t>
    </dgm:pt>
    <dgm:pt modelId="{E624923B-74BD-4148-A88B-22849CF5CE20}" type="parTrans" cxnId="{CEE7A8AE-3743-4518-8428-56E6A88302A8}">
      <dgm:prSet/>
      <dgm:spPr/>
      <dgm:t>
        <a:bodyPr/>
        <a:lstStyle/>
        <a:p>
          <a:endParaRPr lang="es-MX"/>
        </a:p>
      </dgm:t>
    </dgm:pt>
    <dgm:pt modelId="{39D28E8C-695C-4BE5-8E9B-69A69BF82F77}" type="sibTrans" cxnId="{CEE7A8AE-3743-4518-8428-56E6A88302A8}">
      <dgm:prSet/>
      <dgm:spPr/>
      <dgm:t>
        <a:bodyPr/>
        <a:lstStyle/>
        <a:p>
          <a:endParaRPr lang="es-MX"/>
        </a:p>
      </dgm:t>
    </dgm:pt>
    <dgm:pt modelId="{FB343F0B-D5F2-481F-9D14-867BC7AE2D3A}">
      <dgm:prSet phldrT="[Texto]"/>
      <dgm:spPr/>
      <dgm:t>
        <a:bodyPr/>
        <a:lstStyle/>
        <a:p>
          <a:r>
            <a:rPr lang="es-MX" dirty="0"/>
            <a:t>SOBRESEIMIENTO</a:t>
          </a:r>
        </a:p>
      </dgm:t>
    </dgm:pt>
    <dgm:pt modelId="{190EBE1D-DEFB-40D3-9508-083CF7E3C477}" type="parTrans" cxnId="{A1B41977-2251-44AA-896E-7250FD3A676D}">
      <dgm:prSet/>
      <dgm:spPr/>
      <dgm:t>
        <a:bodyPr/>
        <a:lstStyle/>
        <a:p>
          <a:endParaRPr lang="es-MX"/>
        </a:p>
      </dgm:t>
    </dgm:pt>
    <dgm:pt modelId="{825F671B-71AB-4C01-89C4-F7661BCFE67E}" type="sibTrans" cxnId="{A1B41977-2251-44AA-896E-7250FD3A676D}">
      <dgm:prSet/>
      <dgm:spPr/>
      <dgm:t>
        <a:bodyPr/>
        <a:lstStyle/>
        <a:p>
          <a:endParaRPr lang="es-MX"/>
        </a:p>
      </dgm:t>
    </dgm:pt>
    <dgm:pt modelId="{F4DD17AB-6A81-485A-A6AB-1251C1EF0A92}">
      <dgm:prSet phldrT="[Texto]"/>
      <dgm:spPr/>
      <dgm:t>
        <a:bodyPr/>
        <a:lstStyle/>
        <a:p>
          <a:pPr algn="l"/>
          <a:r>
            <a:rPr lang="es-MX" dirty="0"/>
            <a:t>I. EL RECURRENTE SE DESISTA EXPRESAMENTE</a:t>
          </a:r>
        </a:p>
      </dgm:t>
    </dgm:pt>
    <dgm:pt modelId="{807DC706-D0DD-4CA2-A369-D30CC864208F}" type="parTrans" cxnId="{92209B0E-93C9-4F72-BA5F-B35CFF8D25D0}">
      <dgm:prSet/>
      <dgm:spPr/>
      <dgm:t>
        <a:bodyPr/>
        <a:lstStyle/>
        <a:p>
          <a:endParaRPr lang="es-MX"/>
        </a:p>
      </dgm:t>
    </dgm:pt>
    <dgm:pt modelId="{6746A44E-8C68-40F7-AE5B-89BCED2D32B1}" type="sibTrans" cxnId="{92209B0E-93C9-4F72-BA5F-B35CFF8D25D0}">
      <dgm:prSet/>
      <dgm:spPr/>
      <dgm:t>
        <a:bodyPr/>
        <a:lstStyle/>
        <a:p>
          <a:endParaRPr lang="es-MX"/>
        </a:p>
      </dgm:t>
    </dgm:pt>
    <dgm:pt modelId="{6E0CB093-CC74-4C69-9043-7F4EADC3AC82}">
      <dgm:prSet phldrT="[Texto]"/>
      <dgm:spPr/>
      <dgm:t>
        <a:bodyPr/>
        <a:lstStyle/>
        <a:p>
          <a:pPr algn="l"/>
          <a:r>
            <a:rPr lang="es-MX" dirty="0"/>
            <a:t>II. EL RECURRENTE FALLEZCA O, TRATÁNDOSE DE PERSONAS MORALES, SE EXTINGA</a:t>
          </a:r>
        </a:p>
      </dgm:t>
    </dgm:pt>
    <dgm:pt modelId="{FC56B1DC-1A0C-4BFB-A9F7-02482E886176}" type="parTrans" cxnId="{1A33997D-2D9C-45FA-BB22-2368D8C1673A}">
      <dgm:prSet/>
      <dgm:spPr/>
      <dgm:t>
        <a:bodyPr/>
        <a:lstStyle/>
        <a:p>
          <a:endParaRPr lang="es-MX"/>
        </a:p>
      </dgm:t>
    </dgm:pt>
    <dgm:pt modelId="{87A8A8F4-575C-4920-A6DF-8AAE0DCC54E4}" type="sibTrans" cxnId="{1A33997D-2D9C-45FA-BB22-2368D8C1673A}">
      <dgm:prSet/>
      <dgm:spPr/>
      <dgm:t>
        <a:bodyPr/>
        <a:lstStyle/>
        <a:p>
          <a:endParaRPr lang="es-MX"/>
        </a:p>
      </dgm:t>
    </dgm:pt>
    <dgm:pt modelId="{CFF91A72-6D36-4FBC-8D0B-3B8616F75EB6}">
      <dgm:prSet phldrT="[Texto]"/>
      <dgm:spPr/>
      <dgm:t>
        <a:bodyPr/>
        <a:lstStyle/>
        <a:p>
          <a:pPr algn="just"/>
          <a:r>
            <a:rPr lang="es-MX" dirty="0"/>
            <a:t>III. EL SUJETO OBLIGADO MODIFIQUE O REVOQUE, A SATISFACCIÓN DEL PARTICULAR, EL ACTO O RESOLUCIÓN RECURRIDA ANTES DE EMITIRSE LA RESOLUCIÓN DEL PLENO</a:t>
          </a:r>
        </a:p>
      </dgm:t>
    </dgm:pt>
    <dgm:pt modelId="{F728A3A8-988A-4446-92FF-0133DC2B2454}" type="parTrans" cxnId="{D3A5C3EB-9549-42C9-BC89-792E0B6A6A1E}">
      <dgm:prSet/>
      <dgm:spPr/>
      <dgm:t>
        <a:bodyPr/>
        <a:lstStyle/>
        <a:p>
          <a:endParaRPr lang="es-MX"/>
        </a:p>
      </dgm:t>
    </dgm:pt>
    <dgm:pt modelId="{70A5E2DB-DCEB-4778-87A2-412721FD965A}" type="sibTrans" cxnId="{D3A5C3EB-9549-42C9-BC89-792E0B6A6A1E}">
      <dgm:prSet/>
      <dgm:spPr/>
      <dgm:t>
        <a:bodyPr/>
        <a:lstStyle/>
        <a:p>
          <a:endParaRPr lang="es-MX"/>
        </a:p>
      </dgm:t>
    </dgm:pt>
    <dgm:pt modelId="{9C894483-3C68-4B78-80D8-5B0C928A6FEB}">
      <dgm:prSet/>
      <dgm:spPr/>
      <dgm:t>
        <a:bodyPr/>
        <a:lstStyle/>
        <a:p>
          <a:pPr algn="l"/>
          <a:r>
            <a:rPr lang="es-MX" dirty="0"/>
            <a:t>IV. SE IMPUGNE LA VERACIDAD DE LA INFORMACIÓN</a:t>
          </a:r>
        </a:p>
      </dgm:t>
    </dgm:pt>
    <dgm:pt modelId="{3F6B4B15-B149-48CA-A758-E949EB91FC1C}" type="parTrans" cxnId="{E46CAE99-CD11-4970-A0D5-38A5ABAE0D4C}">
      <dgm:prSet/>
      <dgm:spPr/>
      <dgm:t>
        <a:bodyPr/>
        <a:lstStyle/>
        <a:p>
          <a:endParaRPr lang="es-MX"/>
        </a:p>
      </dgm:t>
    </dgm:pt>
    <dgm:pt modelId="{6C662526-8A5A-4400-B1BA-0E3E85C29462}" type="sibTrans" cxnId="{E46CAE99-CD11-4970-A0D5-38A5ABAE0D4C}">
      <dgm:prSet/>
      <dgm:spPr/>
      <dgm:t>
        <a:bodyPr/>
        <a:lstStyle/>
        <a:p>
          <a:endParaRPr lang="es-MX"/>
        </a:p>
      </dgm:t>
    </dgm:pt>
    <dgm:pt modelId="{22091D27-21CA-4DEB-A0D9-0DE60F571131}">
      <dgm:prSet/>
      <dgm:spPr/>
      <dgm:t>
        <a:bodyPr/>
        <a:lstStyle/>
        <a:p>
          <a:pPr algn="l"/>
          <a:r>
            <a:rPr lang="es-MX" dirty="0"/>
            <a:t>V. SE RECURRA UNA RESOLUCIÓN QUE NO HAYA SIDO EMITIDA POR UNA UNIDAD DE TRANSPARENCIA O COMITÉ</a:t>
          </a:r>
        </a:p>
      </dgm:t>
    </dgm:pt>
    <dgm:pt modelId="{3CC878D4-88DB-40D3-9B8F-A8A08ECEB7B7}" type="parTrans" cxnId="{862A7CF8-05BD-4600-80A9-2C91BE874FF5}">
      <dgm:prSet/>
      <dgm:spPr/>
      <dgm:t>
        <a:bodyPr/>
        <a:lstStyle/>
        <a:p>
          <a:endParaRPr lang="es-MX"/>
        </a:p>
      </dgm:t>
    </dgm:pt>
    <dgm:pt modelId="{8225DA82-533A-42EA-8297-6FD4DDA74576}" type="sibTrans" cxnId="{862A7CF8-05BD-4600-80A9-2C91BE874FF5}">
      <dgm:prSet/>
      <dgm:spPr/>
      <dgm:t>
        <a:bodyPr/>
        <a:lstStyle/>
        <a:p>
          <a:endParaRPr lang="es-MX"/>
        </a:p>
      </dgm:t>
    </dgm:pt>
    <dgm:pt modelId="{5D0FA656-1090-4915-A32D-9596E0C00B8A}">
      <dgm:prSet/>
      <dgm:spPr/>
      <dgm:t>
        <a:bodyPr/>
        <a:lstStyle/>
        <a:p>
          <a:pPr algn="l"/>
          <a:r>
            <a:rPr lang="es-MX" dirty="0"/>
            <a:t>VI. ANTE LOS TRIBUNALES DEL PODER JUDICIAL DE LA FEDERACIÓN O DEL ESTADO SE ESTÉ TRAMITANDO ALGÚN RECURSO O MEDIO DE DEFENSA INTERPUESTO POR EL RECURRENTE</a:t>
          </a:r>
        </a:p>
      </dgm:t>
    </dgm:pt>
    <dgm:pt modelId="{FCF5129F-532B-4921-ACC5-C0F166EB5EB8}" type="parTrans" cxnId="{1BDF0A17-05F6-456A-B66A-8FE7E6C07171}">
      <dgm:prSet/>
      <dgm:spPr/>
      <dgm:t>
        <a:bodyPr/>
        <a:lstStyle/>
        <a:p>
          <a:endParaRPr lang="es-MX"/>
        </a:p>
      </dgm:t>
    </dgm:pt>
    <dgm:pt modelId="{AAE7D113-9AE5-478D-B5BB-07E9A5BF546E}" type="sibTrans" cxnId="{1BDF0A17-05F6-456A-B66A-8FE7E6C07171}">
      <dgm:prSet/>
      <dgm:spPr/>
      <dgm:t>
        <a:bodyPr/>
        <a:lstStyle/>
        <a:p>
          <a:endParaRPr lang="es-MX"/>
        </a:p>
      </dgm:t>
    </dgm:pt>
    <dgm:pt modelId="{FEFBDB46-0BC9-4DDA-97C7-1A7308F3B956}">
      <dgm:prSet/>
      <dgm:spPr/>
      <dgm:t>
        <a:bodyPr/>
        <a:lstStyle/>
        <a:p>
          <a:pPr algn="l"/>
          <a:r>
            <a:rPr lang="es-MX" dirty="0"/>
            <a:t>VII. EL RECURRENTE AMPLÍE SU SOLICITUD</a:t>
          </a:r>
        </a:p>
      </dgm:t>
    </dgm:pt>
    <dgm:pt modelId="{AF0E220A-331C-4BDC-9307-C66262AF9145}" type="parTrans" cxnId="{0531FD61-77CC-4C05-A69B-C3EC0763B38D}">
      <dgm:prSet/>
      <dgm:spPr/>
      <dgm:t>
        <a:bodyPr/>
        <a:lstStyle/>
        <a:p>
          <a:endParaRPr lang="es-MX"/>
        </a:p>
      </dgm:t>
    </dgm:pt>
    <dgm:pt modelId="{5EE5A358-F04C-4F2D-A715-BB75CFC18819}" type="sibTrans" cxnId="{0531FD61-77CC-4C05-A69B-C3EC0763B38D}">
      <dgm:prSet/>
      <dgm:spPr/>
      <dgm:t>
        <a:bodyPr/>
        <a:lstStyle/>
        <a:p>
          <a:endParaRPr lang="es-MX"/>
        </a:p>
      </dgm:t>
    </dgm:pt>
    <dgm:pt modelId="{03DED42B-5EA8-4705-80AE-5370641E929E}">
      <dgm:prSet phldrT="[Texto]"/>
      <dgm:spPr/>
      <dgm:t>
        <a:bodyPr/>
        <a:lstStyle/>
        <a:p>
          <a:pPr algn="just"/>
          <a:r>
            <a:rPr lang="es-MX" dirty="0"/>
            <a:t>II. SEA PRESENTADO FUERA DEL PLAZO DE QUINCE DÍAS</a:t>
          </a:r>
        </a:p>
      </dgm:t>
    </dgm:pt>
    <dgm:pt modelId="{1E1962D3-1B08-4777-B191-044CCB132C58}" type="parTrans" cxnId="{E8DEC076-2F5D-4B44-95C9-D5F79303DFCC}">
      <dgm:prSet/>
      <dgm:spPr/>
      <dgm:t>
        <a:bodyPr/>
        <a:lstStyle/>
        <a:p>
          <a:endParaRPr lang="es-MX"/>
        </a:p>
      </dgm:t>
    </dgm:pt>
    <dgm:pt modelId="{49E48F25-B3B0-4F98-9B3B-AA9F86DDD43F}" type="sibTrans" cxnId="{E8DEC076-2F5D-4B44-95C9-D5F79303DFCC}">
      <dgm:prSet/>
      <dgm:spPr/>
      <dgm:t>
        <a:bodyPr/>
        <a:lstStyle/>
        <a:p>
          <a:endParaRPr lang="es-MX"/>
        </a:p>
      </dgm:t>
    </dgm:pt>
    <dgm:pt modelId="{FB2828B9-4915-47E7-B5BB-F5CF700E440B}">
      <dgm:prSet phldrT="[Texto]"/>
      <dgm:spPr/>
      <dgm:t>
        <a:bodyPr/>
        <a:lstStyle/>
        <a:p>
          <a:pPr algn="l"/>
          <a:r>
            <a:rPr lang="es-MX" dirty="0"/>
            <a:t>IV. ADMITIDO EL RECURSO APAREZCA ALGUNA CAUSAL DE IMPROCEDENCIA EN LOS TÉRMINOS DE LA LEY DE LA MATERIA</a:t>
          </a:r>
        </a:p>
      </dgm:t>
    </dgm:pt>
    <dgm:pt modelId="{9C3282D1-FC76-4A3C-AFD0-0CF078D31EA3}" type="parTrans" cxnId="{698DA910-9399-4304-823B-BCB84BC8BC43}">
      <dgm:prSet/>
      <dgm:spPr/>
      <dgm:t>
        <a:bodyPr/>
        <a:lstStyle/>
        <a:p>
          <a:endParaRPr lang="es-MX"/>
        </a:p>
      </dgm:t>
    </dgm:pt>
    <dgm:pt modelId="{AF77BA6A-2626-41FA-874B-D1816494DAF7}" type="sibTrans" cxnId="{698DA910-9399-4304-823B-BCB84BC8BC43}">
      <dgm:prSet/>
      <dgm:spPr/>
      <dgm:t>
        <a:bodyPr/>
        <a:lstStyle/>
        <a:p>
          <a:endParaRPr lang="es-MX"/>
        </a:p>
      </dgm:t>
    </dgm:pt>
    <dgm:pt modelId="{62C071F1-F5FB-4B7E-827E-47E76AB44178}" type="pres">
      <dgm:prSet presAssocID="{3E625277-EA2A-429F-AE24-E3319A24DC88}" presName="Name0" presStyleCnt="0">
        <dgm:presLayoutVars>
          <dgm:dir/>
          <dgm:animLvl val="lvl"/>
          <dgm:resizeHandles val="exact"/>
        </dgm:presLayoutVars>
      </dgm:prSet>
      <dgm:spPr/>
      <dgm:t>
        <a:bodyPr/>
        <a:lstStyle/>
        <a:p>
          <a:endParaRPr lang="es-MX"/>
        </a:p>
      </dgm:t>
    </dgm:pt>
    <dgm:pt modelId="{AE77B1F8-5964-4A66-95D0-FABF074785B4}" type="pres">
      <dgm:prSet presAssocID="{882FEFE4-CAE7-4EA6-89BD-18F129966330}" presName="composite" presStyleCnt="0"/>
      <dgm:spPr/>
    </dgm:pt>
    <dgm:pt modelId="{3D87C18C-6F22-4F43-BCE0-CD9A98F2B6B9}" type="pres">
      <dgm:prSet presAssocID="{882FEFE4-CAE7-4EA6-89BD-18F129966330}" presName="parTx" presStyleLbl="alignNode1" presStyleIdx="0" presStyleCnt="2">
        <dgm:presLayoutVars>
          <dgm:chMax val="0"/>
          <dgm:chPref val="0"/>
          <dgm:bulletEnabled val="1"/>
        </dgm:presLayoutVars>
      </dgm:prSet>
      <dgm:spPr/>
      <dgm:t>
        <a:bodyPr/>
        <a:lstStyle/>
        <a:p>
          <a:endParaRPr lang="es-MX"/>
        </a:p>
      </dgm:t>
    </dgm:pt>
    <dgm:pt modelId="{B7602F23-DE98-4E46-B26E-F319771883BA}" type="pres">
      <dgm:prSet presAssocID="{882FEFE4-CAE7-4EA6-89BD-18F129966330}" presName="desTx" presStyleLbl="alignAccFollowNode1" presStyleIdx="0" presStyleCnt="2">
        <dgm:presLayoutVars>
          <dgm:bulletEnabled val="1"/>
        </dgm:presLayoutVars>
      </dgm:prSet>
      <dgm:spPr/>
      <dgm:t>
        <a:bodyPr/>
        <a:lstStyle/>
        <a:p>
          <a:endParaRPr lang="es-MX"/>
        </a:p>
      </dgm:t>
    </dgm:pt>
    <dgm:pt modelId="{C47D8A13-7CE9-47A2-886B-5A5581448436}" type="pres">
      <dgm:prSet presAssocID="{20034179-92F8-4A2A-AFD5-C25A8EBFAD30}" presName="space" presStyleCnt="0"/>
      <dgm:spPr/>
    </dgm:pt>
    <dgm:pt modelId="{598A7939-FF5A-4C59-9C78-77CF42352FE7}" type="pres">
      <dgm:prSet presAssocID="{FB343F0B-D5F2-481F-9D14-867BC7AE2D3A}" presName="composite" presStyleCnt="0"/>
      <dgm:spPr/>
    </dgm:pt>
    <dgm:pt modelId="{966BB91E-EF25-4E3C-A4BC-2E9982117FA0}" type="pres">
      <dgm:prSet presAssocID="{FB343F0B-D5F2-481F-9D14-867BC7AE2D3A}" presName="parTx" presStyleLbl="alignNode1" presStyleIdx="1" presStyleCnt="2">
        <dgm:presLayoutVars>
          <dgm:chMax val="0"/>
          <dgm:chPref val="0"/>
          <dgm:bulletEnabled val="1"/>
        </dgm:presLayoutVars>
      </dgm:prSet>
      <dgm:spPr/>
      <dgm:t>
        <a:bodyPr/>
        <a:lstStyle/>
        <a:p>
          <a:endParaRPr lang="es-MX"/>
        </a:p>
      </dgm:t>
    </dgm:pt>
    <dgm:pt modelId="{60AE7571-4E40-4172-BEF7-D220C6E216C2}" type="pres">
      <dgm:prSet presAssocID="{FB343F0B-D5F2-481F-9D14-867BC7AE2D3A}" presName="desTx" presStyleLbl="alignAccFollowNode1" presStyleIdx="1" presStyleCnt="2">
        <dgm:presLayoutVars>
          <dgm:bulletEnabled val="1"/>
        </dgm:presLayoutVars>
      </dgm:prSet>
      <dgm:spPr/>
      <dgm:t>
        <a:bodyPr/>
        <a:lstStyle/>
        <a:p>
          <a:endParaRPr lang="es-MX"/>
        </a:p>
      </dgm:t>
    </dgm:pt>
  </dgm:ptLst>
  <dgm:cxnLst>
    <dgm:cxn modelId="{A58CDD74-52AB-4B4F-A619-666147184860}" type="presOf" srcId="{882FEFE4-CAE7-4EA6-89BD-18F129966330}" destId="{3D87C18C-6F22-4F43-BCE0-CD9A98F2B6B9}" srcOrd="0" destOrd="0" presId="urn:microsoft.com/office/officeart/2005/8/layout/hList1"/>
    <dgm:cxn modelId="{237E2615-FFCB-418B-BDA2-17A4F1C362B6}" type="presOf" srcId="{3E625277-EA2A-429F-AE24-E3319A24DC88}" destId="{62C071F1-F5FB-4B7E-827E-47E76AB44178}" srcOrd="0" destOrd="0" presId="urn:microsoft.com/office/officeart/2005/8/layout/hList1"/>
    <dgm:cxn modelId="{3DE3EC12-060C-42E2-9DA3-22AFD6D1962A}" type="presOf" srcId="{03DED42B-5EA8-4705-80AE-5370641E929E}" destId="{B7602F23-DE98-4E46-B26E-F319771883BA}" srcOrd="0" destOrd="1" presId="urn:microsoft.com/office/officeart/2005/8/layout/hList1"/>
    <dgm:cxn modelId="{FFFB8805-73AE-417B-AF9C-E7CF803A6AA7}" type="presOf" srcId="{6E0CB093-CC74-4C69-9043-7F4EADC3AC82}" destId="{60AE7571-4E40-4172-BEF7-D220C6E216C2}" srcOrd="0" destOrd="1" presId="urn:microsoft.com/office/officeart/2005/8/layout/hList1"/>
    <dgm:cxn modelId="{1BDF0A17-05F6-456A-B66A-8FE7E6C07171}" srcId="{882FEFE4-CAE7-4EA6-89BD-18F129966330}" destId="{5D0FA656-1090-4915-A32D-9596E0C00B8A}" srcOrd="5" destOrd="0" parTransId="{FCF5129F-532B-4921-ACC5-C0F166EB5EB8}" sibTransId="{AAE7D113-9AE5-478D-B5BB-07E9A5BF546E}"/>
    <dgm:cxn modelId="{6C29FA1C-E560-4480-84F9-06387CA86883}" type="presOf" srcId="{9C894483-3C68-4B78-80D8-5B0C928A6FEB}" destId="{B7602F23-DE98-4E46-B26E-F319771883BA}" srcOrd="0" destOrd="3" presId="urn:microsoft.com/office/officeart/2005/8/layout/hList1"/>
    <dgm:cxn modelId="{39B86013-4F6D-4B12-A6A9-881327022F26}" type="presOf" srcId="{FB343F0B-D5F2-481F-9D14-867BC7AE2D3A}" destId="{966BB91E-EF25-4E3C-A4BC-2E9982117FA0}" srcOrd="0" destOrd="0" presId="urn:microsoft.com/office/officeart/2005/8/layout/hList1"/>
    <dgm:cxn modelId="{D3A5C3EB-9549-42C9-BC89-792E0B6A6A1E}" srcId="{FB343F0B-D5F2-481F-9D14-867BC7AE2D3A}" destId="{CFF91A72-6D36-4FBC-8D0B-3B8616F75EB6}" srcOrd="2" destOrd="0" parTransId="{F728A3A8-988A-4446-92FF-0133DC2B2454}" sibTransId="{70A5E2DB-DCEB-4778-87A2-412721FD965A}"/>
    <dgm:cxn modelId="{DC051D1F-7CE5-418C-95F3-B307666FE62B}" type="presOf" srcId="{FB9006CF-0B76-40EF-A733-544B397ED006}" destId="{B7602F23-DE98-4E46-B26E-F319771883BA}" srcOrd="0" destOrd="2" presId="urn:microsoft.com/office/officeart/2005/8/layout/hList1"/>
    <dgm:cxn modelId="{CEE7A8AE-3743-4518-8428-56E6A88302A8}" srcId="{882FEFE4-CAE7-4EA6-89BD-18F129966330}" destId="{FB9006CF-0B76-40EF-A733-544B397ED006}" srcOrd="2" destOrd="0" parTransId="{E624923B-74BD-4148-A88B-22849CF5CE20}" sibTransId="{39D28E8C-695C-4BE5-8E9B-69A69BF82F77}"/>
    <dgm:cxn modelId="{E46CAE99-CD11-4970-A0D5-38A5ABAE0D4C}" srcId="{882FEFE4-CAE7-4EA6-89BD-18F129966330}" destId="{9C894483-3C68-4B78-80D8-5B0C928A6FEB}" srcOrd="3" destOrd="0" parTransId="{3F6B4B15-B149-48CA-A758-E949EB91FC1C}" sibTransId="{6C662526-8A5A-4400-B1BA-0E3E85C29462}"/>
    <dgm:cxn modelId="{DFEE4AB8-31D9-4FCF-B039-65462CAE0061}" type="presOf" srcId="{F4DD17AB-6A81-485A-A6AB-1251C1EF0A92}" destId="{60AE7571-4E40-4172-BEF7-D220C6E216C2}" srcOrd="0" destOrd="0" presId="urn:microsoft.com/office/officeart/2005/8/layout/hList1"/>
    <dgm:cxn modelId="{1B2AE0BE-A515-4604-A368-2F797EE0BAC0}" srcId="{3E625277-EA2A-429F-AE24-E3319A24DC88}" destId="{882FEFE4-CAE7-4EA6-89BD-18F129966330}" srcOrd="0" destOrd="0" parTransId="{FAA65F06-02D8-480B-8775-82E9DD8C00F4}" sibTransId="{20034179-92F8-4A2A-AFD5-C25A8EBFAD30}"/>
    <dgm:cxn modelId="{93ACBBE8-2B85-4D14-81D0-6CA74A25A7C2}" type="presOf" srcId="{FEFBDB46-0BC9-4DDA-97C7-1A7308F3B956}" destId="{B7602F23-DE98-4E46-B26E-F319771883BA}" srcOrd="0" destOrd="6" presId="urn:microsoft.com/office/officeart/2005/8/layout/hList1"/>
    <dgm:cxn modelId="{0508D470-1BF4-459D-9F06-102D436AE8EA}" type="presOf" srcId="{5D0FA656-1090-4915-A32D-9596E0C00B8A}" destId="{B7602F23-DE98-4E46-B26E-F319771883BA}" srcOrd="0" destOrd="5" presId="urn:microsoft.com/office/officeart/2005/8/layout/hList1"/>
    <dgm:cxn modelId="{A1B41977-2251-44AA-896E-7250FD3A676D}" srcId="{3E625277-EA2A-429F-AE24-E3319A24DC88}" destId="{FB343F0B-D5F2-481F-9D14-867BC7AE2D3A}" srcOrd="1" destOrd="0" parTransId="{190EBE1D-DEFB-40D3-9508-083CF7E3C477}" sibTransId="{825F671B-71AB-4C01-89C4-F7661BCFE67E}"/>
    <dgm:cxn modelId="{B83F155E-79E3-4069-8B63-17F46A44FAD6}" srcId="{882FEFE4-CAE7-4EA6-89BD-18F129966330}" destId="{EA79C5EE-8636-4762-88D3-AD76BCF8F132}" srcOrd="0" destOrd="0" parTransId="{0F79CBB2-AEE8-4DA4-A717-DB7DF1E16653}" sibTransId="{6C5BF6D1-A2C1-4B33-9B93-D3A8B80EF310}"/>
    <dgm:cxn modelId="{577BAA3E-98C5-4295-930A-6C4D7E9199C0}" type="presOf" srcId="{FB2828B9-4915-47E7-B5BB-F5CF700E440B}" destId="{60AE7571-4E40-4172-BEF7-D220C6E216C2}" srcOrd="0" destOrd="3" presId="urn:microsoft.com/office/officeart/2005/8/layout/hList1"/>
    <dgm:cxn modelId="{92209B0E-93C9-4F72-BA5F-B35CFF8D25D0}" srcId="{FB343F0B-D5F2-481F-9D14-867BC7AE2D3A}" destId="{F4DD17AB-6A81-485A-A6AB-1251C1EF0A92}" srcOrd="0" destOrd="0" parTransId="{807DC706-D0DD-4CA2-A369-D30CC864208F}" sibTransId="{6746A44E-8C68-40F7-AE5B-89BCED2D32B1}"/>
    <dgm:cxn modelId="{862A7CF8-05BD-4600-80A9-2C91BE874FF5}" srcId="{882FEFE4-CAE7-4EA6-89BD-18F129966330}" destId="{22091D27-21CA-4DEB-A0D9-0DE60F571131}" srcOrd="4" destOrd="0" parTransId="{3CC878D4-88DB-40D3-9B8F-A8A08ECEB7B7}" sibTransId="{8225DA82-533A-42EA-8297-6FD4DDA74576}"/>
    <dgm:cxn modelId="{1A33997D-2D9C-45FA-BB22-2368D8C1673A}" srcId="{FB343F0B-D5F2-481F-9D14-867BC7AE2D3A}" destId="{6E0CB093-CC74-4C69-9043-7F4EADC3AC82}" srcOrd="1" destOrd="0" parTransId="{FC56B1DC-1A0C-4BFB-A9F7-02482E886176}" sibTransId="{87A8A8F4-575C-4920-A6DF-8AAE0DCC54E4}"/>
    <dgm:cxn modelId="{092A396E-4E19-4186-90D0-C8E0C873EEF7}" type="presOf" srcId="{EA79C5EE-8636-4762-88D3-AD76BCF8F132}" destId="{B7602F23-DE98-4E46-B26E-F319771883BA}" srcOrd="0" destOrd="0" presId="urn:microsoft.com/office/officeart/2005/8/layout/hList1"/>
    <dgm:cxn modelId="{E8DEC076-2F5D-4B44-95C9-D5F79303DFCC}" srcId="{882FEFE4-CAE7-4EA6-89BD-18F129966330}" destId="{03DED42B-5EA8-4705-80AE-5370641E929E}" srcOrd="1" destOrd="0" parTransId="{1E1962D3-1B08-4777-B191-044CCB132C58}" sibTransId="{49E48F25-B3B0-4F98-9B3B-AA9F86DDD43F}"/>
    <dgm:cxn modelId="{698DA910-9399-4304-823B-BCB84BC8BC43}" srcId="{FB343F0B-D5F2-481F-9D14-867BC7AE2D3A}" destId="{FB2828B9-4915-47E7-B5BB-F5CF700E440B}" srcOrd="3" destOrd="0" parTransId="{9C3282D1-FC76-4A3C-AFD0-0CF078D31EA3}" sibTransId="{AF77BA6A-2626-41FA-874B-D1816494DAF7}"/>
    <dgm:cxn modelId="{23C31E80-EC21-4FB0-B2B0-1CA9407374F7}" type="presOf" srcId="{CFF91A72-6D36-4FBC-8D0B-3B8616F75EB6}" destId="{60AE7571-4E40-4172-BEF7-D220C6E216C2}" srcOrd="0" destOrd="2" presId="urn:microsoft.com/office/officeart/2005/8/layout/hList1"/>
    <dgm:cxn modelId="{0531FD61-77CC-4C05-A69B-C3EC0763B38D}" srcId="{882FEFE4-CAE7-4EA6-89BD-18F129966330}" destId="{FEFBDB46-0BC9-4DDA-97C7-1A7308F3B956}" srcOrd="6" destOrd="0" parTransId="{AF0E220A-331C-4BDC-9307-C66262AF9145}" sibTransId="{5EE5A358-F04C-4F2D-A715-BB75CFC18819}"/>
    <dgm:cxn modelId="{12971B49-C515-47C6-A8DC-F1ED59BE39B8}" type="presOf" srcId="{22091D27-21CA-4DEB-A0D9-0DE60F571131}" destId="{B7602F23-DE98-4E46-B26E-F319771883BA}" srcOrd="0" destOrd="4" presId="urn:microsoft.com/office/officeart/2005/8/layout/hList1"/>
    <dgm:cxn modelId="{333CC2C4-3407-4575-A961-DD4F2EC4CEEE}" type="presParOf" srcId="{62C071F1-F5FB-4B7E-827E-47E76AB44178}" destId="{AE77B1F8-5964-4A66-95D0-FABF074785B4}" srcOrd="0" destOrd="0" presId="urn:microsoft.com/office/officeart/2005/8/layout/hList1"/>
    <dgm:cxn modelId="{A284F4DE-B38B-47B9-B7DA-160DB9912B10}" type="presParOf" srcId="{AE77B1F8-5964-4A66-95D0-FABF074785B4}" destId="{3D87C18C-6F22-4F43-BCE0-CD9A98F2B6B9}" srcOrd="0" destOrd="0" presId="urn:microsoft.com/office/officeart/2005/8/layout/hList1"/>
    <dgm:cxn modelId="{31DBEB6F-8A42-4C96-8594-6B4065D6058B}" type="presParOf" srcId="{AE77B1F8-5964-4A66-95D0-FABF074785B4}" destId="{B7602F23-DE98-4E46-B26E-F319771883BA}" srcOrd="1" destOrd="0" presId="urn:microsoft.com/office/officeart/2005/8/layout/hList1"/>
    <dgm:cxn modelId="{14FE226B-03ED-4F17-9727-5AC9C95122A2}" type="presParOf" srcId="{62C071F1-F5FB-4B7E-827E-47E76AB44178}" destId="{C47D8A13-7CE9-47A2-886B-5A5581448436}" srcOrd="1" destOrd="0" presId="urn:microsoft.com/office/officeart/2005/8/layout/hList1"/>
    <dgm:cxn modelId="{BDADD4A9-3866-4B09-9989-4B00EDE2574D}" type="presParOf" srcId="{62C071F1-F5FB-4B7E-827E-47E76AB44178}" destId="{598A7939-FF5A-4C59-9C78-77CF42352FE7}" srcOrd="2" destOrd="0" presId="urn:microsoft.com/office/officeart/2005/8/layout/hList1"/>
    <dgm:cxn modelId="{DF82DFC3-5C90-4058-942F-4DC2C8DE8FE7}" type="presParOf" srcId="{598A7939-FF5A-4C59-9C78-77CF42352FE7}" destId="{966BB91E-EF25-4E3C-A4BC-2E9982117FA0}" srcOrd="0" destOrd="0" presId="urn:microsoft.com/office/officeart/2005/8/layout/hList1"/>
    <dgm:cxn modelId="{2BA66422-B2EF-41A2-921D-3BF38FEA24A3}" type="presParOf" srcId="{598A7939-FF5A-4C59-9C78-77CF42352FE7}" destId="{60AE7571-4E40-4172-BEF7-D220C6E216C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BA183B-335C-4D0F-BE90-76A6B22B8D8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54A17024-1014-4C8C-8365-95E46C4F981C}">
      <dgm:prSet phldrT="[Texto]"/>
      <dgm:spPr/>
      <dgm:t>
        <a:bodyPr/>
        <a:lstStyle/>
        <a:p>
          <a:r>
            <a:rPr lang="es-ES" dirty="0"/>
            <a:t>NOMBRE DEL RECURRENTE O REPRESENTANTE LEGAL</a:t>
          </a:r>
        </a:p>
      </dgm:t>
    </dgm:pt>
    <dgm:pt modelId="{F3B49507-1CF4-46D4-BE42-E71C4FA793F1}" type="parTrans" cxnId="{C8A40D45-F52B-43F6-A424-2F1590E022E0}">
      <dgm:prSet/>
      <dgm:spPr/>
      <dgm:t>
        <a:bodyPr/>
        <a:lstStyle/>
        <a:p>
          <a:endParaRPr lang="es-ES"/>
        </a:p>
      </dgm:t>
    </dgm:pt>
    <dgm:pt modelId="{3D30F13E-E045-4F09-8EF3-E5C6FDEC9B49}" type="sibTrans" cxnId="{C8A40D45-F52B-43F6-A424-2F1590E022E0}">
      <dgm:prSet/>
      <dgm:spPr/>
      <dgm:t>
        <a:bodyPr/>
        <a:lstStyle/>
        <a:p>
          <a:endParaRPr lang="es-ES"/>
        </a:p>
      </dgm:t>
    </dgm:pt>
    <dgm:pt modelId="{14DA347E-365E-40E8-A6C5-3C2074FBB05C}">
      <dgm:prSet phldrT="[Texto]"/>
      <dgm:spPr/>
      <dgm:t>
        <a:bodyPr/>
        <a:lstStyle/>
        <a:p>
          <a:r>
            <a:rPr lang="es-ES" dirty="0"/>
            <a:t>DOMICILIO PARA OÍR Y RECIBIR NOTIFICACIONES O CORREO ELECTRÓNICO</a:t>
          </a:r>
        </a:p>
      </dgm:t>
    </dgm:pt>
    <dgm:pt modelId="{8DEE3E50-E806-4B82-82C1-33E1F6A9AAB1}" type="parTrans" cxnId="{E512C45F-56DE-44A1-A3A9-CC414FFF76AC}">
      <dgm:prSet/>
      <dgm:spPr/>
      <dgm:t>
        <a:bodyPr/>
        <a:lstStyle/>
        <a:p>
          <a:endParaRPr lang="es-ES"/>
        </a:p>
      </dgm:t>
    </dgm:pt>
    <dgm:pt modelId="{000B74C3-98AE-411E-AE39-441F31EEA9EC}" type="sibTrans" cxnId="{E512C45F-56DE-44A1-A3A9-CC414FFF76AC}">
      <dgm:prSet/>
      <dgm:spPr/>
      <dgm:t>
        <a:bodyPr/>
        <a:lstStyle/>
        <a:p>
          <a:endParaRPr lang="es-ES"/>
        </a:p>
      </dgm:t>
    </dgm:pt>
    <dgm:pt modelId="{52FC4A3D-BBE0-4CF1-8C40-10C721F3B6E3}">
      <dgm:prSet phldrT="[Texto]"/>
      <dgm:spPr/>
      <dgm:t>
        <a:bodyPr/>
        <a:lstStyle/>
        <a:p>
          <a:r>
            <a:rPr lang="es-ES" dirty="0"/>
            <a:t>LA UNIDAD DE TRANSPARENCIA ANTE LA QUE SE PRESENTÓ LA SOLICITUD DE ACCESO A LA INFORMACIÓN</a:t>
          </a:r>
        </a:p>
      </dgm:t>
    </dgm:pt>
    <dgm:pt modelId="{987DBF21-8A60-4EE3-B641-5FA401D26F22}" type="parTrans" cxnId="{41697C6F-895F-46F4-A688-703EAEB217C9}">
      <dgm:prSet/>
      <dgm:spPr/>
      <dgm:t>
        <a:bodyPr/>
        <a:lstStyle/>
        <a:p>
          <a:endParaRPr lang="es-ES"/>
        </a:p>
      </dgm:t>
    </dgm:pt>
    <dgm:pt modelId="{ECD99643-8F56-4E48-BDA4-4EA6D237F124}" type="sibTrans" cxnId="{41697C6F-895F-46F4-A688-703EAEB217C9}">
      <dgm:prSet/>
      <dgm:spPr/>
      <dgm:t>
        <a:bodyPr/>
        <a:lstStyle/>
        <a:p>
          <a:endParaRPr lang="es-ES"/>
        </a:p>
      </dgm:t>
    </dgm:pt>
    <dgm:pt modelId="{8E9CC94F-2EAC-486F-84DC-1AA09715C2D2}">
      <dgm:prSet phldrT="[Texto]"/>
      <dgm:spPr/>
      <dgm:t>
        <a:bodyPr/>
        <a:lstStyle/>
        <a:p>
          <a:r>
            <a:rPr lang="es-ES" dirty="0"/>
            <a:t>EL ACTO O RESOLUCIÓN QUE SE RECURRE, NÚMERO DE EXPEDIENTE, DOCUMENTO CON EL QUE SE ACREDITE LA EXISTENCIA DE LA SOLICITUD O DATOS QUE PERMITAN SU IDENTIFICACIÓN EN LA PLATAFORMA NACIONAL</a:t>
          </a:r>
        </a:p>
      </dgm:t>
    </dgm:pt>
    <dgm:pt modelId="{73C291CB-1011-4192-BC6E-A9787514AA11}" type="parTrans" cxnId="{4F09EFF5-AC7C-4F74-B52C-4CFCDAE92C4E}">
      <dgm:prSet/>
      <dgm:spPr/>
      <dgm:t>
        <a:bodyPr/>
        <a:lstStyle/>
        <a:p>
          <a:endParaRPr lang="es-ES"/>
        </a:p>
      </dgm:t>
    </dgm:pt>
    <dgm:pt modelId="{D3A27805-470E-4E9F-ACDE-CEEAC27B5244}" type="sibTrans" cxnId="{4F09EFF5-AC7C-4F74-B52C-4CFCDAE92C4E}">
      <dgm:prSet/>
      <dgm:spPr/>
      <dgm:t>
        <a:bodyPr/>
        <a:lstStyle/>
        <a:p>
          <a:endParaRPr lang="es-ES"/>
        </a:p>
      </dgm:t>
    </dgm:pt>
    <dgm:pt modelId="{E4E736C3-6310-4CDF-BC73-1EF2EADA291E}">
      <dgm:prSet phldrT="[Texto]"/>
      <dgm:spPr/>
      <dgm:t>
        <a:bodyPr/>
        <a:lstStyle/>
        <a:p>
          <a:r>
            <a:rPr lang="es-ES" dirty="0"/>
            <a:t>EXPOSICIÓN DE AGRAVIOS</a:t>
          </a:r>
        </a:p>
      </dgm:t>
    </dgm:pt>
    <dgm:pt modelId="{056611DB-9561-4EEE-8AFC-4427BFF9FF4D}" type="parTrans" cxnId="{19054EB6-D558-4B08-92A1-DC8E3BA306F5}">
      <dgm:prSet/>
      <dgm:spPr/>
      <dgm:t>
        <a:bodyPr/>
        <a:lstStyle/>
        <a:p>
          <a:endParaRPr lang="es-ES"/>
        </a:p>
      </dgm:t>
    </dgm:pt>
    <dgm:pt modelId="{732A2025-77A5-46AF-9F85-BACE505F24AA}" type="sibTrans" cxnId="{19054EB6-D558-4B08-92A1-DC8E3BA306F5}">
      <dgm:prSet/>
      <dgm:spPr/>
      <dgm:t>
        <a:bodyPr/>
        <a:lstStyle/>
        <a:p>
          <a:endParaRPr lang="es-ES"/>
        </a:p>
      </dgm:t>
    </dgm:pt>
    <dgm:pt modelId="{CA7D8C01-D1DC-4A6F-8F01-DB495CC2D66B}">
      <dgm:prSet phldrT="[Texto]"/>
      <dgm:spPr/>
      <dgm:t>
        <a:bodyPr/>
        <a:lstStyle/>
        <a:p>
          <a:r>
            <a:rPr lang="es-ES" dirty="0"/>
            <a:t>COPIA DE LA RESPUESTA QUE SE IMPUGNA Y NOTIFICACIÓN DE LA MISMA; SALVO EN LOS CASOS DE FALTA DE RESPUESTA</a:t>
          </a:r>
        </a:p>
      </dgm:t>
    </dgm:pt>
    <dgm:pt modelId="{41E52491-ACAB-42FC-A2C4-64BAA0739713}" type="parTrans" cxnId="{F5B0E819-6E28-4F72-8963-160C3BA2199E}">
      <dgm:prSet/>
      <dgm:spPr/>
      <dgm:t>
        <a:bodyPr/>
        <a:lstStyle/>
        <a:p>
          <a:endParaRPr lang="es-ES"/>
        </a:p>
      </dgm:t>
    </dgm:pt>
    <dgm:pt modelId="{6E6DE506-C49B-4498-8371-42EF8C89F213}" type="sibTrans" cxnId="{F5B0E819-6E28-4F72-8963-160C3BA2199E}">
      <dgm:prSet/>
      <dgm:spPr/>
      <dgm:t>
        <a:bodyPr/>
        <a:lstStyle/>
        <a:p>
          <a:endParaRPr lang="es-ES"/>
        </a:p>
      </dgm:t>
    </dgm:pt>
    <dgm:pt modelId="{94E30CB2-F151-4B96-8BBC-A1D912FF38FD}">
      <dgm:prSet/>
      <dgm:spPr/>
      <dgm:t>
        <a:bodyPr/>
        <a:lstStyle/>
        <a:p>
          <a:r>
            <a:rPr lang="es-ES" dirty="0"/>
            <a:t>EN SU CASO PRUEBAS QUE TENGAN RELACIÓN DIRECTA CON EL ACTO O RESOLUCIÓN QUE SE RECURRE</a:t>
          </a:r>
        </a:p>
      </dgm:t>
    </dgm:pt>
    <dgm:pt modelId="{1EF9B60B-FA23-499A-A634-73289BB90792}" type="parTrans" cxnId="{8E8B1B5C-69EA-45E3-89E9-AD658A083666}">
      <dgm:prSet/>
      <dgm:spPr/>
      <dgm:t>
        <a:bodyPr/>
        <a:lstStyle/>
        <a:p>
          <a:endParaRPr lang="es-ES"/>
        </a:p>
      </dgm:t>
    </dgm:pt>
    <dgm:pt modelId="{0CF4847F-7BF3-40AD-97D4-73EDF35761F8}" type="sibTrans" cxnId="{8E8B1B5C-69EA-45E3-89E9-AD658A083666}">
      <dgm:prSet/>
      <dgm:spPr/>
      <dgm:t>
        <a:bodyPr/>
        <a:lstStyle/>
        <a:p>
          <a:endParaRPr lang="es-ES"/>
        </a:p>
      </dgm:t>
    </dgm:pt>
    <dgm:pt modelId="{380F8D9F-52D6-41C4-A141-67519E05F1B8}" type="pres">
      <dgm:prSet presAssocID="{23BA183B-335C-4D0F-BE90-76A6B22B8D8C}" presName="linear" presStyleCnt="0">
        <dgm:presLayoutVars>
          <dgm:animLvl val="lvl"/>
          <dgm:resizeHandles val="exact"/>
        </dgm:presLayoutVars>
      </dgm:prSet>
      <dgm:spPr/>
      <dgm:t>
        <a:bodyPr/>
        <a:lstStyle/>
        <a:p>
          <a:endParaRPr lang="es-MX"/>
        </a:p>
      </dgm:t>
    </dgm:pt>
    <dgm:pt modelId="{389286EA-5893-4917-82AE-BCBE5F98DC6F}" type="pres">
      <dgm:prSet presAssocID="{54A17024-1014-4C8C-8365-95E46C4F981C}" presName="parentText" presStyleLbl="node1" presStyleIdx="0" presStyleCnt="4">
        <dgm:presLayoutVars>
          <dgm:chMax val="0"/>
          <dgm:bulletEnabled val="1"/>
        </dgm:presLayoutVars>
      </dgm:prSet>
      <dgm:spPr/>
      <dgm:t>
        <a:bodyPr/>
        <a:lstStyle/>
        <a:p>
          <a:endParaRPr lang="es-MX"/>
        </a:p>
      </dgm:t>
    </dgm:pt>
    <dgm:pt modelId="{7C34F810-0ECE-4F30-8B5F-5C94D13FFA22}" type="pres">
      <dgm:prSet presAssocID="{54A17024-1014-4C8C-8365-95E46C4F981C}" presName="childText" presStyleLbl="revTx" presStyleIdx="0" presStyleCnt="3">
        <dgm:presLayoutVars>
          <dgm:bulletEnabled val="1"/>
        </dgm:presLayoutVars>
      </dgm:prSet>
      <dgm:spPr/>
      <dgm:t>
        <a:bodyPr/>
        <a:lstStyle/>
        <a:p>
          <a:endParaRPr lang="es-MX"/>
        </a:p>
      </dgm:t>
    </dgm:pt>
    <dgm:pt modelId="{AD7813D4-518C-4E39-911B-99F8A765B859}" type="pres">
      <dgm:prSet presAssocID="{52FC4A3D-BBE0-4CF1-8C40-10C721F3B6E3}" presName="parentText" presStyleLbl="node1" presStyleIdx="1" presStyleCnt="4">
        <dgm:presLayoutVars>
          <dgm:chMax val="0"/>
          <dgm:bulletEnabled val="1"/>
        </dgm:presLayoutVars>
      </dgm:prSet>
      <dgm:spPr/>
      <dgm:t>
        <a:bodyPr/>
        <a:lstStyle/>
        <a:p>
          <a:endParaRPr lang="es-MX"/>
        </a:p>
      </dgm:t>
    </dgm:pt>
    <dgm:pt modelId="{A5DF1A96-7FBC-454E-9A41-37C321E5792E}" type="pres">
      <dgm:prSet presAssocID="{52FC4A3D-BBE0-4CF1-8C40-10C721F3B6E3}" presName="childText" presStyleLbl="revTx" presStyleIdx="1" presStyleCnt="3">
        <dgm:presLayoutVars>
          <dgm:bulletEnabled val="1"/>
        </dgm:presLayoutVars>
      </dgm:prSet>
      <dgm:spPr/>
      <dgm:t>
        <a:bodyPr/>
        <a:lstStyle/>
        <a:p>
          <a:endParaRPr lang="es-MX"/>
        </a:p>
      </dgm:t>
    </dgm:pt>
    <dgm:pt modelId="{1D621015-D2F8-44BF-BDB1-A38EBFD2D047}" type="pres">
      <dgm:prSet presAssocID="{E4E736C3-6310-4CDF-BC73-1EF2EADA291E}" presName="parentText" presStyleLbl="node1" presStyleIdx="2" presStyleCnt="4">
        <dgm:presLayoutVars>
          <dgm:chMax val="0"/>
          <dgm:bulletEnabled val="1"/>
        </dgm:presLayoutVars>
      </dgm:prSet>
      <dgm:spPr/>
      <dgm:t>
        <a:bodyPr/>
        <a:lstStyle/>
        <a:p>
          <a:endParaRPr lang="es-MX"/>
        </a:p>
      </dgm:t>
    </dgm:pt>
    <dgm:pt modelId="{9444C809-646E-482A-98A0-9CD2A57C837F}" type="pres">
      <dgm:prSet presAssocID="{E4E736C3-6310-4CDF-BC73-1EF2EADA291E}" presName="childText" presStyleLbl="revTx" presStyleIdx="2" presStyleCnt="3">
        <dgm:presLayoutVars>
          <dgm:bulletEnabled val="1"/>
        </dgm:presLayoutVars>
      </dgm:prSet>
      <dgm:spPr/>
      <dgm:t>
        <a:bodyPr/>
        <a:lstStyle/>
        <a:p>
          <a:endParaRPr lang="es-MX"/>
        </a:p>
      </dgm:t>
    </dgm:pt>
    <dgm:pt modelId="{022B4586-C7AF-4EA5-BA82-1C974904A6E4}" type="pres">
      <dgm:prSet presAssocID="{94E30CB2-F151-4B96-8BBC-A1D912FF38FD}" presName="parentText" presStyleLbl="node1" presStyleIdx="3" presStyleCnt="4">
        <dgm:presLayoutVars>
          <dgm:chMax val="0"/>
          <dgm:bulletEnabled val="1"/>
        </dgm:presLayoutVars>
      </dgm:prSet>
      <dgm:spPr/>
      <dgm:t>
        <a:bodyPr/>
        <a:lstStyle/>
        <a:p>
          <a:endParaRPr lang="es-MX"/>
        </a:p>
      </dgm:t>
    </dgm:pt>
  </dgm:ptLst>
  <dgm:cxnLst>
    <dgm:cxn modelId="{C8A40D45-F52B-43F6-A424-2F1590E022E0}" srcId="{23BA183B-335C-4D0F-BE90-76A6B22B8D8C}" destId="{54A17024-1014-4C8C-8365-95E46C4F981C}" srcOrd="0" destOrd="0" parTransId="{F3B49507-1CF4-46D4-BE42-E71C4FA793F1}" sibTransId="{3D30F13E-E045-4F09-8EF3-E5C6FDEC9B49}"/>
    <dgm:cxn modelId="{04A6AE97-C704-4DE4-84F4-245F39CEC898}" type="presOf" srcId="{14DA347E-365E-40E8-A6C5-3C2074FBB05C}" destId="{7C34F810-0ECE-4F30-8B5F-5C94D13FFA22}" srcOrd="0" destOrd="0" presId="urn:microsoft.com/office/officeart/2005/8/layout/vList2"/>
    <dgm:cxn modelId="{AB3D319A-1AE2-4BD9-9EBE-A6BAB28BD09C}" type="presOf" srcId="{23BA183B-335C-4D0F-BE90-76A6B22B8D8C}" destId="{380F8D9F-52D6-41C4-A141-67519E05F1B8}" srcOrd="0" destOrd="0" presId="urn:microsoft.com/office/officeart/2005/8/layout/vList2"/>
    <dgm:cxn modelId="{E512C45F-56DE-44A1-A3A9-CC414FFF76AC}" srcId="{54A17024-1014-4C8C-8365-95E46C4F981C}" destId="{14DA347E-365E-40E8-A6C5-3C2074FBB05C}" srcOrd="0" destOrd="0" parTransId="{8DEE3E50-E806-4B82-82C1-33E1F6A9AAB1}" sibTransId="{000B74C3-98AE-411E-AE39-441F31EEA9EC}"/>
    <dgm:cxn modelId="{ABB23B36-3CE0-4139-BC0E-5BC70D8DC18A}" type="presOf" srcId="{8E9CC94F-2EAC-486F-84DC-1AA09715C2D2}" destId="{A5DF1A96-7FBC-454E-9A41-37C321E5792E}" srcOrd="0" destOrd="0" presId="urn:microsoft.com/office/officeart/2005/8/layout/vList2"/>
    <dgm:cxn modelId="{FF92DE41-8EB6-4906-A3FB-FB8DB396651C}" type="presOf" srcId="{52FC4A3D-BBE0-4CF1-8C40-10C721F3B6E3}" destId="{AD7813D4-518C-4E39-911B-99F8A765B859}" srcOrd="0" destOrd="0" presId="urn:microsoft.com/office/officeart/2005/8/layout/vList2"/>
    <dgm:cxn modelId="{97D4F78B-E612-4007-9AAD-25DBA25C3BFD}" type="presOf" srcId="{54A17024-1014-4C8C-8365-95E46C4F981C}" destId="{389286EA-5893-4917-82AE-BCBE5F98DC6F}" srcOrd="0" destOrd="0" presId="urn:microsoft.com/office/officeart/2005/8/layout/vList2"/>
    <dgm:cxn modelId="{8E8B1B5C-69EA-45E3-89E9-AD658A083666}" srcId="{23BA183B-335C-4D0F-BE90-76A6B22B8D8C}" destId="{94E30CB2-F151-4B96-8BBC-A1D912FF38FD}" srcOrd="3" destOrd="0" parTransId="{1EF9B60B-FA23-499A-A634-73289BB90792}" sibTransId="{0CF4847F-7BF3-40AD-97D4-73EDF35761F8}"/>
    <dgm:cxn modelId="{19054EB6-D558-4B08-92A1-DC8E3BA306F5}" srcId="{23BA183B-335C-4D0F-BE90-76A6B22B8D8C}" destId="{E4E736C3-6310-4CDF-BC73-1EF2EADA291E}" srcOrd="2" destOrd="0" parTransId="{056611DB-9561-4EEE-8AFC-4427BFF9FF4D}" sibTransId="{732A2025-77A5-46AF-9F85-BACE505F24AA}"/>
    <dgm:cxn modelId="{41697C6F-895F-46F4-A688-703EAEB217C9}" srcId="{23BA183B-335C-4D0F-BE90-76A6B22B8D8C}" destId="{52FC4A3D-BBE0-4CF1-8C40-10C721F3B6E3}" srcOrd="1" destOrd="0" parTransId="{987DBF21-8A60-4EE3-B641-5FA401D26F22}" sibTransId="{ECD99643-8F56-4E48-BDA4-4EA6D237F124}"/>
    <dgm:cxn modelId="{F5B0E819-6E28-4F72-8963-160C3BA2199E}" srcId="{E4E736C3-6310-4CDF-BC73-1EF2EADA291E}" destId="{CA7D8C01-D1DC-4A6F-8F01-DB495CC2D66B}" srcOrd="0" destOrd="0" parTransId="{41E52491-ACAB-42FC-A2C4-64BAA0739713}" sibTransId="{6E6DE506-C49B-4498-8371-42EF8C89F213}"/>
    <dgm:cxn modelId="{5E28C3C3-4C94-4FDE-A261-FF5AE2F01D50}" type="presOf" srcId="{E4E736C3-6310-4CDF-BC73-1EF2EADA291E}" destId="{1D621015-D2F8-44BF-BDB1-A38EBFD2D047}" srcOrd="0" destOrd="0" presId="urn:microsoft.com/office/officeart/2005/8/layout/vList2"/>
    <dgm:cxn modelId="{4F09EFF5-AC7C-4F74-B52C-4CFCDAE92C4E}" srcId="{52FC4A3D-BBE0-4CF1-8C40-10C721F3B6E3}" destId="{8E9CC94F-2EAC-486F-84DC-1AA09715C2D2}" srcOrd="0" destOrd="0" parTransId="{73C291CB-1011-4192-BC6E-A9787514AA11}" sibTransId="{D3A27805-470E-4E9F-ACDE-CEEAC27B5244}"/>
    <dgm:cxn modelId="{1C8812B1-3AC4-4D86-AB31-5548F04CFA93}" type="presOf" srcId="{94E30CB2-F151-4B96-8BBC-A1D912FF38FD}" destId="{022B4586-C7AF-4EA5-BA82-1C974904A6E4}" srcOrd="0" destOrd="0" presId="urn:microsoft.com/office/officeart/2005/8/layout/vList2"/>
    <dgm:cxn modelId="{8C6FD9A0-FE51-477B-8ED1-40399ECAE181}" type="presOf" srcId="{CA7D8C01-D1DC-4A6F-8F01-DB495CC2D66B}" destId="{9444C809-646E-482A-98A0-9CD2A57C837F}" srcOrd="0" destOrd="0" presId="urn:microsoft.com/office/officeart/2005/8/layout/vList2"/>
    <dgm:cxn modelId="{4DA988CC-488F-47F8-8F46-78DA4F42376A}" type="presParOf" srcId="{380F8D9F-52D6-41C4-A141-67519E05F1B8}" destId="{389286EA-5893-4917-82AE-BCBE5F98DC6F}" srcOrd="0" destOrd="0" presId="urn:microsoft.com/office/officeart/2005/8/layout/vList2"/>
    <dgm:cxn modelId="{79AF643F-16DE-4941-B2E3-7FA6442799E1}" type="presParOf" srcId="{380F8D9F-52D6-41C4-A141-67519E05F1B8}" destId="{7C34F810-0ECE-4F30-8B5F-5C94D13FFA22}" srcOrd="1" destOrd="0" presId="urn:microsoft.com/office/officeart/2005/8/layout/vList2"/>
    <dgm:cxn modelId="{E8A36A01-363A-452E-8664-3CBCBE427B51}" type="presParOf" srcId="{380F8D9F-52D6-41C4-A141-67519E05F1B8}" destId="{AD7813D4-518C-4E39-911B-99F8A765B859}" srcOrd="2" destOrd="0" presId="urn:microsoft.com/office/officeart/2005/8/layout/vList2"/>
    <dgm:cxn modelId="{39EC5750-F90B-4A85-AB27-C114A7355D57}" type="presParOf" srcId="{380F8D9F-52D6-41C4-A141-67519E05F1B8}" destId="{A5DF1A96-7FBC-454E-9A41-37C321E5792E}" srcOrd="3" destOrd="0" presId="urn:microsoft.com/office/officeart/2005/8/layout/vList2"/>
    <dgm:cxn modelId="{9B921001-A455-4E5A-A729-03675012B6C2}" type="presParOf" srcId="{380F8D9F-52D6-41C4-A141-67519E05F1B8}" destId="{1D621015-D2F8-44BF-BDB1-A38EBFD2D047}" srcOrd="4" destOrd="0" presId="urn:microsoft.com/office/officeart/2005/8/layout/vList2"/>
    <dgm:cxn modelId="{F07E25F7-E6F6-45C7-AABC-B9FAC5B8F891}" type="presParOf" srcId="{380F8D9F-52D6-41C4-A141-67519E05F1B8}" destId="{9444C809-646E-482A-98A0-9CD2A57C837F}" srcOrd="5" destOrd="0" presId="urn:microsoft.com/office/officeart/2005/8/layout/vList2"/>
    <dgm:cxn modelId="{90ED300B-4F9D-4471-8409-ECD21AA5282E}" type="presParOf" srcId="{380F8D9F-52D6-41C4-A141-67519E05F1B8}" destId="{022B4586-C7AF-4EA5-BA82-1C974904A6E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9DDBC0-D38B-4AEC-8A4D-E07A9632B4E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31B9F340-D999-4BFA-81C7-A9AB2F7CE2A6}">
      <dgm:prSet phldrT="[Texto]"/>
      <dgm:spPr/>
      <dgm:t>
        <a:bodyPr/>
        <a:lstStyle/>
        <a:p>
          <a:r>
            <a:rPr lang="es-ES" dirty="0"/>
            <a:t>EL RECURRENTE O SU REPRESENTANTE LEGAL</a:t>
          </a:r>
        </a:p>
      </dgm:t>
    </dgm:pt>
    <dgm:pt modelId="{A30D59E9-FF53-449A-BC59-21627C5C2F40}" type="parTrans" cxnId="{7B67BDE5-A4C9-42F3-A906-D48B18A4D2B0}">
      <dgm:prSet/>
      <dgm:spPr/>
      <dgm:t>
        <a:bodyPr/>
        <a:lstStyle/>
        <a:p>
          <a:endParaRPr lang="es-ES"/>
        </a:p>
      </dgm:t>
    </dgm:pt>
    <dgm:pt modelId="{F084DA95-B655-4B21-86E1-BC80E7CF5391}" type="sibTrans" cxnId="{7B67BDE5-A4C9-42F3-A906-D48B18A4D2B0}">
      <dgm:prSet/>
      <dgm:spPr/>
      <dgm:t>
        <a:bodyPr/>
        <a:lstStyle/>
        <a:p>
          <a:endParaRPr lang="es-ES"/>
        </a:p>
      </dgm:t>
    </dgm:pt>
    <dgm:pt modelId="{F7E437B2-3EED-42D6-9C6F-92BC22D24934}">
      <dgm:prSet phldrT="[Texto]"/>
      <dgm:spPr/>
      <dgm:t>
        <a:bodyPr/>
        <a:lstStyle/>
        <a:p>
          <a:endParaRPr lang="es-ES" dirty="0"/>
        </a:p>
      </dgm:t>
    </dgm:pt>
    <dgm:pt modelId="{07EBF104-50D8-41D5-AA3D-F60D569B3B8A}" type="parTrans" cxnId="{97896F2D-BCA0-40AE-A41C-3867E3847ABC}">
      <dgm:prSet/>
      <dgm:spPr/>
      <dgm:t>
        <a:bodyPr/>
        <a:lstStyle/>
        <a:p>
          <a:endParaRPr lang="es-ES"/>
        </a:p>
      </dgm:t>
    </dgm:pt>
    <dgm:pt modelId="{95A8BAA3-8E65-4DF7-AFAC-CF3E20AF1466}" type="sibTrans" cxnId="{97896F2D-BCA0-40AE-A41C-3867E3847ABC}">
      <dgm:prSet/>
      <dgm:spPr/>
      <dgm:t>
        <a:bodyPr/>
        <a:lstStyle/>
        <a:p>
          <a:endParaRPr lang="es-ES"/>
        </a:p>
      </dgm:t>
    </dgm:pt>
    <dgm:pt modelId="{F86F4878-C23E-4AD1-ADE3-5247E98A6109}">
      <dgm:prSet phldrT="[Texto]"/>
      <dgm:spPr/>
      <dgm:t>
        <a:bodyPr/>
        <a:lstStyle/>
        <a:p>
          <a:r>
            <a:rPr lang="es-ES" dirty="0"/>
            <a:t>EL SUJETO OBLIGADO POR CONDUCTO DE SU UNIDAD DE TRANSPARENCIA</a:t>
          </a:r>
        </a:p>
      </dgm:t>
    </dgm:pt>
    <dgm:pt modelId="{5D954ADE-3370-4B4D-8C60-0464AD874D65}" type="parTrans" cxnId="{2C2CB606-91C0-496D-8026-16D67A052F56}">
      <dgm:prSet/>
      <dgm:spPr/>
      <dgm:t>
        <a:bodyPr/>
        <a:lstStyle/>
        <a:p>
          <a:endParaRPr lang="es-ES"/>
        </a:p>
      </dgm:t>
    </dgm:pt>
    <dgm:pt modelId="{337FD89B-B900-4823-8D40-5366DE6E1EFA}" type="sibTrans" cxnId="{2C2CB606-91C0-496D-8026-16D67A052F56}">
      <dgm:prSet/>
      <dgm:spPr/>
      <dgm:t>
        <a:bodyPr/>
        <a:lstStyle/>
        <a:p>
          <a:endParaRPr lang="es-ES"/>
        </a:p>
      </dgm:t>
    </dgm:pt>
    <dgm:pt modelId="{E36B3687-AE65-4B3D-8425-56B24DE4BC37}">
      <dgm:prSet phldrT="[Texto]"/>
      <dgm:spPr/>
      <dgm:t>
        <a:bodyPr/>
        <a:lstStyle/>
        <a:p>
          <a:endParaRPr lang="es-ES" dirty="0"/>
        </a:p>
      </dgm:t>
    </dgm:pt>
    <dgm:pt modelId="{297E4036-CF25-4F1F-A81F-FC3AA4F2D978}" type="parTrans" cxnId="{E9967C45-510B-44A5-AFD8-A6A32E8C092C}">
      <dgm:prSet/>
      <dgm:spPr/>
      <dgm:t>
        <a:bodyPr/>
        <a:lstStyle/>
        <a:p>
          <a:endParaRPr lang="es-ES"/>
        </a:p>
      </dgm:t>
    </dgm:pt>
    <dgm:pt modelId="{5F38C359-F088-4C57-B1C9-DBA01227A8C4}" type="sibTrans" cxnId="{E9967C45-510B-44A5-AFD8-A6A32E8C092C}">
      <dgm:prSet/>
      <dgm:spPr/>
      <dgm:t>
        <a:bodyPr/>
        <a:lstStyle/>
        <a:p>
          <a:endParaRPr lang="es-ES"/>
        </a:p>
      </dgm:t>
    </dgm:pt>
    <dgm:pt modelId="{AA723876-4919-4A8C-B833-E70A17E7ABE3}" type="pres">
      <dgm:prSet presAssocID="{4D9DDBC0-D38B-4AEC-8A4D-E07A9632B4EF}" presName="linear" presStyleCnt="0">
        <dgm:presLayoutVars>
          <dgm:animLvl val="lvl"/>
          <dgm:resizeHandles val="exact"/>
        </dgm:presLayoutVars>
      </dgm:prSet>
      <dgm:spPr/>
      <dgm:t>
        <a:bodyPr/>
        <a:lstStyle/>
        <a:p>
          <a:endParaRPr lang="es-MX"/>
        </a:p>
      </dgm:t>
    </dgm:pt>
    <dgm:pt modelId="{7512461B-D7B0-4481-9D01-DBADA3245BBB}" type="pres">
      <dgm:prSet presAssocID="{31B9F340-D999-4BFA-81C7-A9AB2F7CE2A6}" presName="parentText" presStyleLbl="node1" presStyleIdx="0" presStyleCnt="2">
        <dgm:presLayoutVars>
          <dgm:chMax val="0"/>
          <dgm:bulletEnabled val="1"/>
        </dgm:presLayoutVars>
      </dgm:prSet>
      <dgm:spPr/>
      <dgm:t>
        <a:bodyPr/>
        <a:lstStyle/>
        <a:p>
          <a:endParaRPr lang="es-MX"/>
        </a:p>
      </dgm:t>
    </dgm:pt>
    <dgm:pt modelId="{F13D748D-9A0F-4640-933B-776684A51E72}" type="pres">
      <dgm:prSet presAssocID="{31B9F340-D999-4BFA-81C7-A9AB2F7CE2A6}" presName="childText" presStyleLbl="revTx" presStyleIdx="0" presStyleCnt="2">
        <dgm:presLayoutVars>
          <dgm:bulletEnabled val="1"/>
        </dgm:presLayoutVars>
      </dgm:prSet>
      <dgm:spPr/>
      <dgm:t>
        <a:bodyPr/>
        <a:lstStyle/>
        <a:p>
          <a:endParaRPr lang="es-MX"/>
        </a:p>
      </dgm:t>
    </dgm:pt>
    <dgm:pt modelId="{1E6D707F-EB4B-405B-809D-F8AAD010BD7E}" type="pres">
      <dgm:prSet presAssocID="{F86F4878-C23E-4AD1-ADE3-5247E98A6109}" presName="parentText" presStyleLbl="node1" presStyleIdx="1" presStyleCnt="2">
        <dgm:presLayoutVars>
          <dgm:chMax val="0"/>
          <dgm:bulletEnabled val="1"/>
        </dgm:presLayoutVars>
      </dgm:prSet>
      <dgm:spPr/>
      <dgm:t>
        <a:bodyPr/>
        <a:lstStyle/>
        <a:p>
          <a:endParaRPr lang="es-MX"/>
        </a:p>
      </dgm:t>
    </dgm:pt>
    <dgm:pt modelId="{04198FE4-6BCA-4466-BB58-9F68CDA4BE5C}" type="pres">
      <dgm:prSet presAssocID="{F86F4878-C23E-4AD1-ADE3-5247E98A6109}" presName="childText" presStyleLbl="revTx" presStyleIdx="1" presStyleCnt="2">
        <dgm:presLayoutVars>
          <dgm:bulletEnabled val="1"/>
        </dgm:presLayoutVars>
      </dgm:prSet>
      <dgm:spPr/>
      <dgm:t>
        <a:bodyPr/>
        <a:lstStyle/>
        <a:p>
          <a:endParaRPr lang="es-MX"/>
        </a:p>
      </dgm:t>
    </dgm:pt>
  </dgm:ptLst>
  <dgm:cxnLst>
    <dgm:cxn modelId="{E9967C45-510B-44A5-AFD8-A6A32E8C092C}" srcId="{F86F4878-C23E-4AD1-ADE3-5247E98A6109}" destId="{E36B3687-AE65-4B3D-8425-56B24DE4BC37}" srcOrd="0" destOrd="0" parTransId="{297E4036-CF25-4F1F-A81F-FC3AA4F2D978}" sibTransId="{5F38C359-F088-4C57-B1C9-DBA01227A8C4}"/>
    <dgm:cxn modelId="{2C2CB606-91C0-496D-8026-16D67A052F56}" srcId="{4D9DDBC0-D38B-4AEC-8A4D-E07A9632B4EF}" destId="{F86F4878-C23E-4AD1-ADE3-5247E98A6109}" srcOrd="1" destOrd="0" parTransId="{5D954ADE-3370-4B4D-8C60-0464AD874D65}" sibTransId="{337FD89B-B900-4823-8D40-5366DE6E1EFA}"/>
    <dgm:cxn modelId="{AE9EDF9C-12FD-46EB-AC2B-B7F977B42084}" type="presOf" srcId="{4D9DDBC0-D38B-4AEC-8A4D-E07A9632B4EF}" destId="{AA723876-4919-4A8C-B833-E70A17E7ABE3}" srcOrd="0" destOrd="0" presId="urn:microsoft.com/office/officeart/2005/8/layout/vList2"/>
    <dgm:cxn modelId="{EFA50C62-43E6-4069-8099-BF3933F5F925}" type="presOf" srcId="{E36B3687-AE65-4B3D-8425-56B24DE4BC37}" destId="{04198FE4-6BCA-4466-BB58-9F68CDA4BE5C}" srcOrd="0" destOrd="0" presId="urn:microsoft.com/office/officeart/2005/8/layout/vList2"/>
    <dgm:cxn modelId="{30C27FE9-188B-45B3-AE81-5CE7F235D5CB}" type="presOf" srcId="{F86F4878-C23E-4AD1-ADE3-5247E98A6109}" destId="{1E6D707F-EB4B-405B-809D-F8AAD010BD7E}" srcOrd="0" destOrd="0" presId="urn:microsoft.com/office/officeart/2005/8/layout/vList2"/>
    <dgm:cxn modelId="{48959B7A-F4DA-4ED4-BB86-36BE75C10E09}" type="presOf" srcId="{F7E437B2-3EED-42D6-9C6F-92BC22D24934}" destId="{F13D748D-9A0F-4640-933B-776684A51E72}" srcOrd="0" destOrd="0" presId="urn:microsoft.com/office/officeart/2005/8/layout/vList2"/>
    <dgm:cxn modelId="{97896F2D-BCA0-40AE-A41C-3867E3847ABC}" srcId="{31B9F340-D999-4BFA-81C7-A9AB2F7CE2A6}" destId="{F7E437B2-3EED-42D6-9C6F-92BC22D24934}" srcOrd="0" destOrd="0" parTransId="{07EBF104-50D8-41D5-AA3D-F60D569B3B8A}" sibTransId="{95A8BAA3-8E65-4DF7-AFAC-CF3E20AF1466}"/>
    <dgm:cxn modelId="{313C08E1-B8DC-4C0F-80B7-3F0D724E658C}" type="presOf" srcId="{31B9F340-D999-4BFA-81C7-A9AB2F7CE2A6}" destId="{7512461B-D7B0-4481-9D01-DBADA3245BBB}" srcOrd="0" destOrd="0" presId="urn:microsoft.com/office/officeart/2005/8/layout/vList2"/>
    <dgm:cxn modelId="{7B67BDE5-A4C9-42F3-A906-D48B18A4D2B0}" srcId="{4D9DDBC0-D38B-4AEC-8A4D-E07A9632B4EF}" destId="{31B9F340-D999-4BFA-81C7-A9AB2F7CE2A6}" srcOrd="0" destOrd="0" parTransId="{A30D59E9-FF53-449A-BC59-21627C5C2F40}" sibTransId="{F084DA95-B655-4B21-86E1-BC80E7CF5391}"/>
    <dgm:cxn modelId="{747A3764-DCE5-4BEC-B796-27597AC5AEE9}" type="presParOf" srcId="{AA723876-4919-4A8C-B833-E70A17E7ABE3}" destId="{7512461B-D7B0-4481-9D01-DBADA3245BBB}" srcOrd="0" destOrd="0" presId="urn:microsoft.com/office/officeart/2005/8/layout/vList2"/>
    <dgm:cxn modelId="{83C10A56-C99F-49D3-9C6C-8FD9AEBE0108}" type="presParOf" srcId="{AA723876-4919-4A8C-B833-E70A17E7ABE3}" destId="{F13D748D-9A0F-4640-933B-776684A51E72}" srcOrd="1" destOrd="0" presId="urn:microsoft.com/office/officeart/2005/8/layout/vList2"/>
    <dgm:cxn modelId="{2ADB6270-A4ED-4487-8091-347C94638242}" type="presParOf" srcId="{AA723876-4919-4A8C-B833-E70A17E7ABE3}" destId="{1E6D707F-EB4B-405B-809D-F8AAD010BD7E}" srcOrd="2" destOrd="0" presId="urn:microsoft.com/office/officeart/2005/8/layout/vList2"/>
    <dgm:cxn modelId="{61430FF4-5187-497C-A385-42B8FAF78781}" type="presParOf" srcId="{AA723876-4919-4A8C-B833-E70A17E7ABE3}" destId="{04198FE4-6BCA-4466-BB58-9F68CDA4BE5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18493D-8161-4CFD-9C24-130A24186629}"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s-MX"/>
        </a:p>
      </dgm:t>
    </dgm:pt>
    <dgm:pt modelId="{9A57F8D6-20B2-43D5-B3D8-B7B8B64A339E}">
      <dgm:prSet phldrT="[Texto]" custT="1"/>
      <dgm:spPr/>
      <dgm:t>
        <a:bodyPr/>
        <a:lstStyle/>
        <a:p>
          <a:r>
            <a:rPr lang="es-MX" sz="2400" dirty="0"/>
            <a:t>MÁXIMA PÚBLICIDAD</a:t>
          </a:r>
        </a:p>
      </dgm:t>
    </dgm:pt>
    <dgm:pt modelId="{8817B516-8216-4779-9DA8-FFA79B991C6A}" type="parTrans" cxnId="{54A2AA32-F773-4878-B254-18989A5D037D}">
      <dgm:prSet/>
      <dgm:spPr/>
      <dgm:t>
        <a:bodyPr/>
        <a:lstStyle/>
        <a:p>
          <a:endParaRPr lang="es-MX"/>
        </a:p>
      </dgm:t>
    </dgm:pt>
    <dgm:pt modelId="{BA0382AB-8E28-4344-B6B7-2DF8668793F1}" type="sibTrans" cxnId="{54A2AA32-F773-4878-B254-18989A5D037D}">
      <dgm:prSet/>
      <dgm:spPr/>
      <dgm:t>
        <a:bodyPr/>
        <a:lstStyle/>
        <a:p>
          <a:endParaRPr lang="es-MX"/>
        </a:p>
      </dgm:t>
    </dgm:pt>
    <dgm:pt modelId="{53F8AAC9-ED3A-4275-A05D-6C4CB9FCD7C2}">
      <dgm:prSet phldrT="[Texto]"/>
      <dgm:spPr/>
      <dgm:t>
        <a:bodyPr/>
        <a:lstStyle/>
        <a:p>
          <a:r>
            <a:rPr lang="es-MX" dirty="0"/>
            <a:t>IMPLICA PARA CUALQUIER AUTORIDAD, REALIZAR UN MANEJO DE LA INFORMACIÓN, BAJO LA PREMISA QUE TODA ELLA ES PÚBLICA Y SÓLO POR EXCEPCIÓN, EN LOS CASOS EXPRESAMENTE PREVISTOS EN LA LEGISLACIÓN Y JUSTIFICADOS BAJO DETERMINADAS CIRCUNSTANCIAS, SE PODRÁ CLASIFICAR COMO CONFIDENCIAL O RESERVADA</a:t>
          </a:r>
        </a:p>
      </dgm:t>
    </dgm:pt>
    <dgm:pt modelId="{0B98A55B-223B-45B4-8B12-37A2DEEE824D}" type="parTrans" cxnId="{9EB86C25-03B8-40AC-90AA-8C924037D0DB}">
      <dgm:prSet/>
      <dgm:spPr/>
      <dgm:t>
        <a:bodyPr/>
        <a:lstStyle/>
        <a:p>
          <a:endParaRPr lang="es-MX"/>
        </a:p>
      </dgm:t>
    </dgm:pt>
    <dgm:pt modelId="{14BEA801-01AA-4754-B723-35F23D133AE8}" type="sibTrans" cxnId="{9EB86C25-03B8-40AC-90AA-8C924037D0DB}">
      <dgm:prSet/>
      <dgm:spPr/>
      <dgm:t>
        <a:bodyPr/>
        <a:lstStyle/>
        <a:p>
          <a:endParaRPr lang="es-MX"/>
        </a:p>
      </dgm:t>
    </dgm:pt>
    <dgm:pt modelId="{88504879-A2D1-4D71-9D03-EB9E246319B3}">
      <dgm:prSet phldrT="[Texto]"/>
      <dgm:spPr/>
      <dgm:t>
        <a:bodyPr/>
        <a:lstStyle/>
        <a:p>
          <a:r>
            <a:rPr lang="es-MX" dirty="0"/>
            <a:t>PRINCIPIO PRO HÓMINE O PRO PERSONA</a:t>
          </a:r>
        </a:p>
      </dgm:t>
    </dgm:pt>
    <dgm:pt modelId="{22B47433-7445-45C3-9398-4060C0412455}" type="parTrans" cxnId="{5A004956-A3EB-43FF-A4D2-82A3A4D5530F}">
      <dgm:prSet/>
      <dgm:spPr/>
      <dgm:t>
        <a:bodyPr/>
        <a:lstStyle/>
        <a:p>
          <a:endParaRPr lang="es-MX"/>
        </a:p>
      </dgm:t>
    </dgm:pt>
    <dgm:pt modelId="{AF04126B-0060-4D39-8D0C-E3C99C221198}" type="sibTrans" cxnId="{5A004956-A3EB-43FF-A4D2-82A3A4D5530F}">
      <dgm:prSet/>
      <dgm:spPr/>
      <dgm:t>
        <a:bodyPr/>
        <a:lstStyle/>
        <a:p>
          <a:endParaRPr lang="es-MX"/>
        </a:p>
      </dgm:t>
    </dgm:pt>
    <dgm:pt modelId="{0C230078-FC71-4BFC-BCE5-6977D3B4F369}">
      <dgm:prSet phldrT="[Texto]"/>
      <dgm:spPr/>
      <dgm:t>
        <a:bodyPr/>
        <a:lstStyle/>
        <a:p>
          <a:r>
            <a:rPr lang="es-MX" dirty="0"/>
            <a:t>LAS NORMAS RELATIVAS A DERECHOS HUMANOS SE INTERPRETARÁN FAVORECIENDO EN TODO TIEMPO LA PROTECCIÓN MÁS AMPLIA A LAS PERSONAS</a:t>
          </a:r>
        </a:p>
      </dgm:t>
    </dgm:pt>
    <dgm:pt modelId="{C29E6A58-DAD4-4D34-B104-A2CD30D94405}" type="parTrans" cxnId="{37DC816E-15F8-4534-B607-B9F622B9B667}">
      <dgm:prSet/>
      <dgm:spPr/>
      <dgm:t>
        <a:bodyPr/>
        <a:lstStyle/>
        <a:p>
          <a:endParaRPr lang="es-MX"/>
        </a:p>
      </dgm:t>
    </dgm:pt>
    <dgm:pt modelId="{E5EE4A70-BAE9-4597-90E5-6C256064DB33}" type="sibTrans" cxnId="{37DC816E-15F8-4534-B607-B9F622B9B667}">
      <dgm:prSet/>
      <dgm:spPr/>
      <dgm:t>
        <a:bodyPr/>
        <a:lstStyle/>
        <a:p>
          <a:endParaRPr lang="es-MX"/>
        </a:p>
      </dgm:t>
    </dgm:pt>
    <dgm:pt modelId="{F2C9D5C8-29E5-41CD-8869-65DED053AC91}" type="pres">
      <dgm:prSet presAssocID="{A818493D-8161-4CFD-9C24-130A24186629}" presName="list" presStyleCnt="0">
        <dgm:presLayoutVars>
          <dgm:dir/>
          <dgm:animLvl val="lvl"/>
        </dgm:presLayoutVars>
      </dgm:prSet>
      <dgm:spPr/>
      <dgm:t>
        <a:bodyPr/>
        <a:lstStyle/>
        <a:p>
          <a:endParaRPr lang="es-MX"/>
        </a:p>
      </dgm:t>
    </dgm:pt>
    <dgm:pt modelId="{C1E4A926-0E71-4220-8455-033382053FE3}" type="pres">
      <dgm:prSet presAssocID="{9A57F8D6-20B2-43D5-B3D8-B7B8B64A339E}" presName="posSpace" presStyleCnt="0"/>
      <dgm:spPr/>
    </dgm:pt>
    <dgm:pt modelId="{F3F9203C-321F-4E03-AAC0-9F0008349EB7}" type="pres">
      <dgm:prSet presAssocID="{9A57F8D6-20B2-43D5-B3D8-B7B8B64A339E}" presName="vertFlow" presStyleCnt="0"/>
      <dgm:spPr/>
    </dgm:pt>
    <dgm:pt modelId="{17445E31-3F4B-4DF4-801D-118822DEAA7F}" type="pres">
      <dgm:prSet presAssocID="{9A57F8D6-20B2-43D5-B3D8-B7B8B64A339E}" presName="topSpace" presStyleCnt="0"/>
      <dgm:spPr/>
    </dgm:pt>
    <dgm:pt modelId="{EBCE06B2-5E63-4D20-9557-61843959E671}" type="pres">
      <dgm:prSet presAssocID="{9A57F8D6-20B2-43D5-B3D8-B7B8B64A339E}" presName="firstComp" presStyleCnt="0"/>
      <dgm:spPr/>
    </dgm:pt>
    <dgm:pt modelId="{61EC7644-C7D0-45C4-866B-8B8879EF0525}" type="pres">
      <dgm:prSet presAssocID="{9A57F8D6-20B2-43D5-B3D8-B7B8B64A339E}" presName="firstChild" presStyleLbl="bgAccFollowNode1" presStyleIdx="0" presStyleCnt="2" custScaleX="118533" custScaleY="134242" custLinFactNeighborX="32000" custLinFactNeighborY="19484"/>
      <dgm:spPr/>
      <dgm:t>
        <a:bodyPr/>
        <a:lstStyle/>
        <a:p>
          <a:endParaRPr lang="es-MX"/>
        </a:p>
      </dgm:t>
    </dgm:pt>
    <dgm:pt modelId="{032FE9C4-5802-4CC6-8A56-318DF713895A}" type="pres">
      <dgm:prSet presAssocID="{9A57F8D6-20B2-43D5-B3D8-B7B8B64A339E}" presName="firstChildTx" presStyleLbl="bgAccFollowNode1" presStyleIdx="0" presStyleCnt="2">
        <dgm:presLayoutVars>
          <dgm:bulletEnabled val="1"/>
        </dgm:presLayoutVars>
      </dgm:prSet>
      <dgm:spPr/>
      <dgm:t>
        <a:bodyPr/>
        <a:lstStyle/>
        <a:p>
          <a:endParaRPr lang="es-MX"/>
        </a:p>
      </dgm:t>
    </dgm:pt>
    <dgm:pt modelId="{BA9B2B8D-D688-4965-B5B6-1909C4FF9ADF}" type="pres">
      <dgm:prSet presAssocID="{9A57F8D6-20B2-43D5-B3D8-B7B8B64A339E}" presName="negSpace" presStyleCnt="0"/>
      <dgm:spPr/>
    </dgm:pt>
    <dgm:pt modelId="{D33CDDF1-5195-4693-BF46-181D3C9CB765}" type="pres">
      <dgm:prSet presAssocID="{9A57F8D6-20B2-43D5-B3D8-B7B8B64A339E}" presName="circle" presStyleLbl="node1" presStyleIdx="0" presStyleCnt="2" custScaleX="146064" custScaleY="107689" custLinFactNeighborX="-30106" custLinFactNeighborY="-6049"/>
      <dgm:spPr/>
      <dgm:t>
        <a:bodyPr/>
        <a:lstStyle/>
        <a:p>
          <a:endParaRPr lang="es-MX"/>
        </a:p>
      </dgm:t>
    </dgm:pt>
    <dgm:pt modelId="{3CD53ABD-839F-4C93-9AC8-E0AEA15F096F}" type="pres">
      <dgm:prSet presAssocID="{BA0382AB-8E28-4344-B6B7-2DF8668793F1}" presName="transSpace" presStyleCnt="0"/>
      <dgm:spPr/>
    </dgm:pt>
    <dgm:pt modelId="{1EFD7993-24DD-4D9A-AAF9-7E1CE3CB85E0}" type="pres">
      <dgm:prSet presAssocID="{88504879-A2D1-4D71-9D03-EB9E246319B3}" presName="posSpace" presStyleCnt="0"/>
      <dgm:spPr/>
    </dgm:pt>
    <dgm:pt modelId="{A74B8A97-A72A-467B-9B70-083AE6A5DD5F}" type="pres">
      <dgm:prSet presAssocID="{88504879-A2D1-4D71-9D03-EB9E246319B3}" presName="vertFlow" presStyleCnt="0"/>
      <dgm:spPr/>
    </dgm:pt>
    <dgm:pt modelId="{300EBD15-4F28-467E-90EA-D8B46863AFEB}" type="pres">
      <dgm:prSet presAssocID="{88504879-A2D1-4D71-9D03-EB9E246319B3}" presName="topSpace" presStyleCnt="0"/>
      <dgm:spPr/>
    </dgm:pt>
    <dgm:pt modelId="{F19BDBEF-F265-4259-9887-2BBCE6D3C9EA}" type="pres">
      <dgm:prSet presAssocID="{88504879-A2D1-4D71-9D03-EB9E246319B3}" presName="firstComp" presStyleCnt="0"/>
      <dgm:spPr/>
    </dgm:pt>
    <dgm:pt modelId="{9C9F8C49-E87E-4CD6-A45D-79857F3505B0}" type="pres">
      <dgm:prSet presAssocID="{88504879-A2D1-4D71-9D03-EB9E246319B3}" presName="firstChild" presStyleLbl="bgAccFollowNode1" presStyleIdx="1" presStyleCnt="2" custScaleX="114144" custScaleY="160599" custLinFactNeighborX="-18902" custLinFactNeighborY="-732"/>
      <dgm:spPr/>
      <dgm:t>
        <a:bodyPr/>
        <a:lstStyle/>
        <a:p>
          <a:endParaRPr lang="es-MX"/>
        </a:p>
      </dgm:t>
    </dgm:pt>
    <dgm:pt modelId="{7EF6BB21-D5E5-4D46-99B5-E055DFECD1F6}" type="pres">
      <dgm:prSet presAssocID="{88504879-A2D1-4D71-9D03-EB9E246319B3}" presName="firstChildTx" presStyleLbl="bgAccFollowNode1" presStyleIdx="1" presStyleCnt="2">
        <dgm:presLayoutVars>
          <dgm:bulletEnabled val="1"/>
        </dgm:presLayoutVars>
      </dgm:prSet>
      <dgm:spPr/>
      <dgm:t>
        <a:bodyPr/>
        <a:lstStyle/>
        <a:p>
          <a:endParaRPr lang="es-MX"/>
        </a:p>
      </dgm:t>
    </dgm:pt>
    <dgm:pt modelId="{4420E62C-CAC9-4143-9349-D13B293D9519}" type="pres">
      <dgm:prSet presAssocID="{88504879-A2D1-4D71-9D03-EB9E246319B3}" presName="negSpace" presStyleCnt="0"/>
      <dgm:spPr/>
    </dgm:pt>
    <dgm:pt modelId="{B4F0B1AD-0972-4F6F-9948-D7DC7B566455}" type="pres">
      <dgm:prSet presAssocID="{88504879-A2D1-4D71-9D03-EB9E246319B3}" presName="circle" presStyleLbl="node1" presStyleIdx="1" presStyleCnt="2" custLinFactNeighborX="-20826" custLinFactNeighborY="-2356"/>
      <dgm:spPr/>
      <dgm:t>
        <a:bodyPr/>
        <a:lstStyle/>
        <a:p>
          <a:endParaRPr lang="es-MX"/>
        </a:p>
      </dgm:t>
    </dgm:pt>
  </dgm:ptLst>
  <dgm:cxnLst>
    <dgm:cxn modelId="{F53902EB-0465-468C-AE26-620032E87659}" type="presOf" srcId="{A818493D-8161-4CFD-9C24-130A24186629}" destId="{F2C9D5C8-29E5-41CD-8869-65DED053AC91}" srcOrd="0" destOrd="0" presId="urn:microsoft.com/office/officeart/2005/8/layout/hList9"/>
    <dgm:cxn modelId="{FA7286B7-6C99-4DE7-BE52-300274D07706}" type="presOf" srcId="{88504879-A2D1-4D71-9D03-EB9E246319B3}" destId="{B4F0B1AD-0972-4F6F-9948-D7DC7B566455}" srcOrd="0" destOrd="0" presId="urn:microsoft.com/office/officeart/2005/8/layout/hList9"/>
    <dgm:cxn modelId="{D8C898FC-CF03-4368-AC4C-8FC47BED7D84}" type="presOf" srcId="{0C230078-FC71-4BFC-BCE5-6977D3B4F369}" destId="{9C9F8C49-E87E-4CD6-A45D-79857F3505B0}" srcOrd="0" destOrd="0" presId="urn:microsoft.com/office/officeart/2005/8/layout/hList9"/>
    <dgm:cxn modelId="{9EB86C25-03B8-40AC-90AA-8C924037D0DB}" srcId="{9A57F8D6-20B2-43D5-B3D8-B7B8B64A339E}" destId="{53F8AAC9-ED3A-4275-A05D-6C4CB9FCD7C2}" srcOrd="0" destOrd="0" parTransId="{0B98A55B-223B-45B4-8B12-37A2DEEE824D}" sibTransId="{14BEA801-01AA-4754-B723-35F23D133AE8}"/>
    <dgm:cxn modelId="{B46E5F35-7E74-4810-B267-BEEC00201F0F}" type="presOf" srcId="{9A57F8D6-20B2-43D5-B3D8-B7B8B64A339E}" destId="{D33CDDF1-5195-4693-BF46-181D3C9CB765}" srcOrd="0" destOrd="0" presId="urn:microsoft.com/office/officeart/2005/8/layout/hList9"/>
    <dgm:cxn modelId="{54A2AA32-F773-4878-B254-18989A5D037D}" srcId="{A818493D-8161-4CFD-9C24-130A24186629}" destId="{9A57F8D6-20B2-43D5-B3D8-B7B8B64A339E}" srcOrd="0" destOrd="0" parTransId="{8817B516-8216-4779-9DA8-FFA79B991C6A}" sibTransId="{BA0382AB-8E28-4344-B6B7-2DF8668793F1}"/>
    <dgm:cxn modelId="{38424EF1-426F-4968-9524-C79986E2C4B7}" type="presOf" srcId="{0C230078-FC71-4BFC-BCE5-6977D3B4F369}" destId="{7EF6BB21-D5E5-4D46-99B5-E055DFECD1F6}" srcOrd="1" destOrd="0" presId="urn:microsoft.com/office/officeart/2005/8/layout/hList9"/>
    <dgm:cxn modelId="{5691CEFC-9251-4BD3-B0AD-96FDB9747E44}" type="presOf" srcId="{53F8AAC9-ED3A-4275-A05D-6C4CB9FCD7C2}" destId="{61EC7644-C7D0-45C4-866B-8B8879EF0525}" srcOrd="0" destOrd="0" presId="urn:microsoft.com/office/officeart/2005/8/layout/hList9"/>
    <dgm:cxn modelId="{37DC816E-15F8-4534-B607-B9F622B9B667}" srcId="{88504879-A2D1-4D71-9D03-EB9E246319B3}" destId="{0C230078-FC71-4BFC-BCE5-6977D3B4F369}" srcOrd="0" destOrd="0" parTransId="{C29E6A58-DAD4-4D34-B104-A2CD30D94405}" sibTransId="{E5EE4A70-BAE9-4597-90E5-6C256064DB33}"/>
    <dgm:cxn modelId="{5A004956-A3EB-43FF-A4D2-82A3A4D5530F}" srcId="{A818493D-8161-4CFD-9C24-130A24186629}" destId="{88504879-A2D1-4D71-9D03-EB9E246319B3}" srcOrd="1" destOrd="0" parTransId="{22B47433-7445-45C3-9398-4060C0412455}" sibTransId="{AF04126B-0060-4D39-8D0C-E3C99C221198}"/>
    <dgm:cxn modelId="{1913BEF5-330F-4D08-B10D-92C9B93011C8}" type="presOf" srcId="{53F8AAC9-ED3A-4275-A05D-6C4CB9FCD7C2}" destId="{032FE9C4-5802-4CC6-8A56-318DF713895A}" srcOrd="1" destOrd="0" presId="urn:microsoft.com/office/officeart/2005/8/layout/hList9"/>
    <dgm:cxn modelId="{1345EA37-10BB-4618-A718-FCA64649116B}" type="presParOf" srcId="{F2C9D5C8-29E5-41CD-8869-65DED053AC91}" destId="{C1E4A926-0E71-4220-8455-033382053FE3}" srcOrd="0" destOrd="0" presId="urn:microsoft.com/office/officeart/2005/8/layout/hList9"/>
    <dgm:cxn modelId="{72F5317E-E756-4A52-BB15-3F2FC4392B49}" type="presParOf" srcId="{F2C9D5C8-29E5-41CD-8869-65DED053AC91}" destId="{F3F9203C-321F-4E03-AAC0-9F0008349EB7}" srcOrd="1" destOrd="0" presId="urn:microsoft.com/office/officeart/2005/8/layout/hList9"/>
    <dgm:cxn modelId="{93BC5E75-C690-4471-B887-E0C95E0F1F49}" type="presParOf" srcId="{F3F9203C-321F-4E03-AAC0-9F0008349EB7}" destId="{17445E31-3F4B-4DF4-801D-118822DEAA7F}" srcOrd="0" destOrd="0" presId="urn:microsoft.com/office/officeart/2005/8/layout/hList9"/>
    <dgm:cxn modelId="{B1D366D9-4C87-4F3E-85E6-F157D9DF75D7}" type="presParOf" srcId="{F3F9203C-321F-4E03-AAC0-9F0008349EB7}" destId="{EBCE06B2-5E63-4D20-9557-61843959E671}" srcOrd="1" destOrd="0" presId="urn:microsoft.com/office/officeart/2005/8/layout/hList9"/>
    <dgm:cxn modelId="{6EA43F43-FDDF-4C74-AD61-37A01AFADF84}" type="presParOf" srcId="{EBCE06B2-5E63-4D20-9557-61843959E671}" destId="{61EC7644-C7D0-45C4-866B-8B8879EF0525}" srcOrd="0" destOrd="0" presId="urn:microsoft.com/office/officeart/2005/8/layout/hList9"/>
    <dgm:cxn modelId="{92CFCF35-8FF2-4F83-A8FD-88876396EE1D}" type="presParOf" srcId="{EBCE06B2-5E63-4D20-9557-61843959E671}" destId="{032FE9C4-5802-4CC6-8A56-318DF713895A}" srcOrd="1" destOrd="0" presId="urn:microsoft.com/office/officeart/2005/8/layout/hList9"/>
    <dgm:cxn modelId="{46B254E2-8CB5-4BA8-B090-C0F0BDA547D0}" type="presParOf" srcId="{F2C9D5C8-29E5-41CD-8869-65DED053AC91}" destId="{BA9B2B8D-D688-4965-B5B6-1909C4FF9ADF}" srcOrd="2" destOrd="0" presId="urn:microsoft.com/office/officeart/2005/8/layout/hList9"/>
    <dgm:cxn modelId="{B222837E-1757-499C-BCA0-E81127F966ED}" type="presParOf" srcId="{F2C9D5C8-29E5-41CD-8869-65DED053AC91}" destId="{D33CDDF1-5195-4693-BF46-181D3C9CB765}" srcOrd="3" destOrd="0" presId="urn:microsoft.com/office/officeart/2005/8/layout/hList9"/>
    <dgm:cxn modelId="{E473F328-5616-4015-8310-6421A326083B}" type="presParOf" srcId="{F2C9D5C8-29E5-41CD-8869-65DED053AC91}" destId="{3CD53ABD-839F-4C93-9AC8-E0AEA15F096F}" srcOrd="4" destOrd="0" presId="urn:microsoft.com/office/officeart/2005/8/layout/hList9"/>
    <dgm:cxn modelId="{28BF850B-B6FE-4AF1-83B8-179E76C47C1C}" type="presParOf" srcId="{F2C9D5C8-29E5-41CD-8869-65DED053AC91}" destId="{1EFD7993-24DD-4D9A-AAF9-7E1CE3CB85E0}" srcOrd="5" destOrd="0" presId="urn:microsoft.com/office/officeart/2005/8/layout/hList9"/>
    <dgm:cxn modelId="{A92E40F9-6092-4988-A56C-0D98D82AC3FE}" type="presParOf" srcId="{F2C9D5C8-29E5-41CD-8869-65DED053AC91}" destId="{A74B8A97-A72A-467B-9B70-083AE6A5DD5F}" srcOrd="6" destOrd="0" presId="urn:microsoft.com/office/officeart/2005/8/layout/hList9"/>
    <dgm:cxn modelId="{3E2E4D89-8C4B-4028-A4AF-8C1B960B276A}" type="presParOf" srcId="{A74B8A97-A72A-467B-9B70-083AE6A5DD5F}" destId="{300EBD15-4F28-467E-90EA-D8B46863AFEB}" srcOrd="0" destOrd="0" presId="urn:microsoft.com/office/officeart/2005/8/layout/hList9"/>
    <dgm:cxn modelId="{A7ADA5E8-28F8-43EA-9E28-6E489C231D2C}" type="presParOf" srcId="{A74B8A97-A72A-467B-9B70-083AE6A5DD5F}" destId="{F19BDBEF-F265-4259-9887-2BBCE6D3C9EA}" srcOrd="1" destOrd="0" presId="urn:microsoft.com/office/officeart/2005/8/layout/hList9"/>
    <dgm:cxn modelId="{642047A1-EE6F-4775-A42E-4E186AA2686D}" type="presParOf" srcId="{F19BDBEF-F265-4259-9887-2BBCE6D3C9EA}" destId="{9C9F8C49-E87E-4CD6-A45D-79857F3505B0}" srcOrd="0" destOrd="0" presId="urn:microsoft.com/office/officeart/2005/8/layout/hList9"/>
    <dgm:cxn modelId="{E5B059E1-A7B0-49B9-A92E-A4592E87B709}" type="presParOf" srcId="{F19BDBEF-F265-4259-9887-2BBCE6D3C9EA}" destId="{7EF6BB21-D5E5-4D46-99B5-E055DFECD1F6}" srcOrd="1" destOrd="0" presId="urn:microsoft.com/office/officeart/2005/8/layout/hList9"/>
    <dgm:cxn modelId="{22B22E94-AFFE-4880-A653-F570820B3A59}" type="presParOf" srcId="{F2C9D5C8-29E5-41CD-8869-65DED053AC91}" destId="{4420E62C-CAC9-4143-9349-D13B293D9519}" srcOrd="7" destOrd="0" presId="urn:microsoft.com/office/officeart/2005/8/layout/hList9"/>
    <dgm:cxn modelId="{E14DEC90-A76D-4E8A-9A85-FFD0094F8331}" type="presParOf" srcId="{F2C9D5C8-29E5-41CD-8869-65DED053AC91}" destId="{B4F0B1AD-0972-4F6F-9948-D7DC7B566455}"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DDB0320-76EB-44BD-B9C8-D13FD874ADA7}"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s-MX"/>
        </a:p>
      </dgm:t>
    </dgm:pt>
    <dgm:pt modelId="{1C4CDFB8-6EA9-4601-AF4A-FE3FB35571BE}">
      <dgm:prSet phldrT="[Texto]"/>
      <dgm:spPr/>
      <dgm:t>
        <a:bodyPr/>
        <a:lstStyle/>
        <a:p>
          <a:r>
            <a:rPr lang="es-MX" dirty="0"/>
            <a:t>PRINCIPIO DE BUENA FE</a:t>
          </a:r>
        </a:p>
      </dgm:t>
    </dgm:pt>
    <dgm:pt modelId="{3AE4F566-924D-4374-B963-65AD8B129140}" type="parTrans" cxnId="{4869EBDA-EBA5-4678-AB2B-85B0C759B268}">
      <dgm:prSet/>
      <dgm:spPr/>
      <dgm:t>
        <a:bodyPr/>
        <a:lstStyle/>
        <a:p>
          <a:endParaRPr lang="es-MX"/>
        </a:p>
      </dgm:t>
    </dgm:pt>
    <dgm:pt modelId="{A2DEED45-3E6E-481F-8F83-D8185AD49A41}" type="sibTrans" cxnId="{4869EBDA-EBA5-4678-AB2B-85B0C759B268}">
      <dgm:prSet/>
      <dgm:spPr/>
      <dgm:t>
        <a:bodyPr/>
        <a:lstStyle/>
        <a:p>
          <a:endParaRPr lang="es-MX"/>
        </a:p>
      </dgm:t>
    </dgm:pt>
    <dgm:pt modelId="{9D5DF7B4-009B-483D-85C9-BDDFD153AC7E}">
      <dgm:prSet phldrT="[Texto]"/>
      <dgm:spPr/>
      <dgm:t>
        <a:bodyPr/>
        <a:lstStyle/>
        <a:p>
          <a:r>
            <a:rPr lang="es-MX" dirty="0"/>
            <a:t>LAS RESPUESTAS DE LOS SUJETOS OBLIGADOS SON ACTOS EMITIDOS DENTRO DE LA LEALTAD Y HONRADÉZ, POR LO QUE RESULTA PROCEDENTE ATENDER A LA PRESUNCIÓN DE VERACIDAD; SALVO QUE LA PARTE RECURRENTE APORTE ELEMENTOS QUE ACREDITEN LO CONTRARIO</a:t>
          </a:r>
        </a:p>
      </dgm:t>
    </dgm:pt>
    <dgm:pt modelId="{22874D23-CDD5-47A5-99A3-EB5544266133}" type="parTrans" cxnId="{9C4C122C-1074-463F-B915-FA369218B572}">
      <dgm:prSet/>
      <dgm:spPr/>
      <dgm:t>
        <a:bodyPr/>
        <a:lstStyle/>
        <a:p>
          <a:endParaRPr lang="es-MX"/>
        </a:p>
      </dgm:t>
    </dgm:pt>
    <dgm:pt modelId="{8E8CF24C-1F7D-4535-9B10-10D1FCEEE39A}" type="sibTrans" cxnId="{9C4C122C-1074-463F-B915-FA369218B572}">
      <dgm:prSet/>
      <dgm:spPr/>
      <dgm:t>
        <a:bodyPr/>
        <a:lstStyle/>
        <a:p>
          <a:endParaRPr lang="es-MX"/>
        </a:p>
      </dgm:t>
    </dgm:pt>
    <dgm:pt modelId="{465F1EE2-DAF0-4D77-9DDD-7C36D9A97485}">
      <dgm:prSet phldrT="[Texto]"/>
      <dgm:spPr/>
      <dgm:t>
        <a:bodyPr/>
        <a:lstStyle/>
        <a:p>
          <a:r>
            <a:rPr lang="es-MX" dirty="0"/>
            <a:t>GRATUIDAD EN LA INFORMACIÓN</a:t>
          </a:r>
        </a:p>
      </dgm:t>
    </dgm:pt>
    <dgm:pt modelId="{AB269E58-0049-41E4-9A35-213B5C521500}" type="parTrans" cxnId="{EC201BD0-265D-44DA-B68B-E7D2EDC54478}">
      <dgm:prSet/>
      <dgm:spPr/>
      <dgm:t>
        <a:bodyPr/>
        <a:lstStyle/>
        <a:p>
          <a:endParaRPr lang="es-MX"/>
        </a:p>
      </dgm:t>
    </dgm:pt>
    <dgm:pt modelId="{A981C0D7-7026-47C6-B998-3A5CB658DB24}" type="sibTrans" cxnId="{EC201BD0-265D-44DA-B68B-E7D2EDC54478}">
      <dgm:prSet/>
      <dgm:spPr/>
      <dgm:t>
        <a:bodyPr/>
        <a:lstStyle/>
        <a:p>
          <a:endParaRPr lang="es-MX"/>
        </a:p>
      </dgm:t>
    </dgm:pt>
    <dgm:pt modelId="{C40317AB-3FC6-411E-9F9C-F4FC2DF157C4}">
      <dgm:prSet/>
      <dgm:spPr/>
      <dgm:t>
        <a:bodyPr/>
        <a:lstStyle/>
        <a:p>
          <a:r>
            <a:rPr lang="es-MX" dirty="0"/>
            <a:t>POSIBILIDAD DE DISPONER, SIN PAGO DE POR MEDIO, DE LA </a:t>
          </a:r>
          <a:r>
            <a:rPr lang="es-MX"/>
            <a:t>INFORMACIÓN PÚBLICA.</a:t>
          </a:r>
          <a:endParaRPr lang="es-MX" dirty="0"/>
        </a:p>
      </dgm:t>
    </dgm:pt>
    <dgm:pt modelId="{EB405CF9-E159-4839-843C-EAE4ACB4A553}" type="parTrans" cxnId="{E5637C92-9AF8-4C22-BD56-8DD5D1731E10}">
      <dgm:prSet/>
      <dgm:spPr/>
      <dgm:t>
        <a:bodyPr/>
        <a:lstStyle/>
        <a:p>
          <a:endParaRPr lang="es-MX"/>
        </a:p>
      </dgm:t>
    </dgm:pt>
    <dgm:pt modelId="{DC93A63E-C23F-4CF8-964D-3F34E4CBE797}" type="sibTrans" cxnId="{E5637C92-9AF8-4C22-BD56-8DD5D1731E10}">
      <dgm:prSet/>
      <dgm:spPr/>
      <dgm:t>
        <a:bodyPr/>
        <a:lstStyle/>
        <a:p>
          <a:endParaRPr lang="es-MX"/>
        </a:p>
      </dgm:t>
    </dgm:pt>
    <dgm:pt modelId="{365A2E3C-1E35-4E5F-A988-12A4946CBFE5}" type="pres">
      <dgm:prSet presAssocID="{ADDB0320-76EB-44BD-B9C8-D13FD874ADA7}" presName="list" presStyleCnt="0">
        <dgm:presLayoutVars>
          <dgm:dir/>
          <dgm:animLvl val="lvl"/>
        </dgm:presLayoutVars>
      </dgm:prSet>
      <dgm:spPr/>
      <dgm:t>
        <a:bodyPr/>
        <a:lstStyle/>
        <a:p>
          <a:endParaRPr lang="es-MX"/>
        </a:p>
      </dgm:t>
    </dgm:pt>
    <dgm:pt modelId="{61960627-191D-4B09-B974-6409F230FCD7}" type="pres">
      <dgm:prSet presAssocID="{1C4CDFB8-6EA9-4601-AF4A-FE3FB35571BE}" presName="posSpace" presStyleCnt="0"/>
      <dgm:spPr/>
    </dgm:pt>
    <dgm:pt modelId="{6D59DD8E-A31A-4B65-8FE9-3748B149A69C}" type="pres">
      <dgm:prSet presAssocID="{1C4CDFB8-6EA9-4601-AF4A-FE3FB35571BE}" presName="vertFlow" presStyleCnt="0"/>
      <dgm:spPr/>
    </dgm:pt>
    <dgm:pt modelId="{1AAE42A5-6491-4C02-91B3-EDABC255A5AB}" type="pres">
      <dgm:prSet presAssocID="{1C4CDFB8-6EA9-4601-AF4A-FE3FB35571BE}" presName="topSpace" presStyleCnt="0"/>
      <dgm:spPr/>
    </dgm:pt>
    <dgm:pt modelId="{4C6BB2EC-FEEC-4E42-B92C-CC52AE2147C2}" type="pres">
      <dgm:prSet presAssocID="{1C4CDFB8-6EA9-4601-AF4A-FE3FB35571BE}" presName="firstComp" presStyleCnt="0"/>
      <dgm:spPr/>
    </dgm:pt>
    <dgm:pt modelId="{6C47C92B-9F38-4B2A-A515-45A755F4B080}" type="pres">
      <dgm:prSet presAssocID="{1C4CDFB8-6EA9-4601-AF4A-FE3FB35571BE}" presName="firstChild" presStyleLbl="bgAccFollowNode1" presStyleIdx="0" presStyleCnt="2" custScaleY="143425"/>
      <dgm:spPr/>
      <dgm:t>
        <a:bodyPr/>
        <a:lstStyle/>
        <a:p>
          <a:endParaRPr lang="es-MX"/>
        </a:p>
      </dgm:t>
    </dgm:pt>
    <dgm:pt modelId="{1D4ADDF4-71CE-4402-A609-AFF08CC99ED2}" type="pres">
      <dgm:prSet presAssocID="{1C4CDFB8-6EA9-4601-AF4A-FE3FB35571BE}" presName="firstChildTx" presStyleLbl="bgAccFollowNode1" presStyleIdx="0" presStyleCnt="2">
        <dgm:presLayoutVars>
          <dgm:bulletEnabled val="1"/>
        </dgm:presLayoutVars>
      </dgm:prSet>
      <dgm:spPr/>
      <dgm:t>
        <a:bodyPr/>
        <a:lstStyle/>
        <a:p>
          <a:endParaRPr lang="es-MX"/>
        </a:p>
      </dgm:t>
    </dgm:pt>
    <dgm:pt modelId="{EB6B9869-9AF4-4107-A35F-276A5FAA35BE}" type="pres">
      <dgm:prSet presAssocID="{1C4CDFB8-6EA9-4601-AF4A-FE3FB35571BE}" presName="negSpace" presStyleCnt="0"/>
      <dgm:spPr/>
    </dgm:pt>
    <dgm:pt modelId="{7C77850F-64CD-4D72-9F98-72F37BCF402C}" type="pres">
      <dgm:prSet presAssocID="{1C4CDFB8-6EA9-4601-AF4A-FE3FB35571BE}" presName="circle" presStyleLbl="node1" presStyleIdx="0" presStyleCnt="2"/>
      <dgm:spPr/>
      <dgm:t>
        <a:bodyPr/>
        <a:lstStyle/>
        <a:p>
          <a:endParaRPr lang="es-MX"/>
        </a:p>
      </dgm:t>
    </dgm:pt>
    <dgm:pt modelId="{C704B348-2096-4BA4-86B8-A90A84DD318F}" type="pres">
      <dgm:prSet presAssocID="{A2DEED45-3E6E-481F-8F83-D8185AD49A41}" presName="transSpace" presStyleCnt="0"/>
      <dgm:spPr/>
    </dgm:pt>
    <dgm:pt modelId="{97BC0213-42EC-4ECE-B286-8DCFEFDC7EAF}" type="pres">
      <dgm:prSet presAssocID="{465F1EE2-DAF0-4D77-9DDD-7C36D9A97485}" presName="posSpace" presStyleCnt="0"/>
      <dgm:spPr/>
    </dgm:pt>
    <dgm:pt modelId="{51384826-5D1E-4A10-8CAC-7917A743754F}" type="pres">
      <dgm:prSet presAssocID="{465F1EE2-DAF0-4D77-9DDD-7C36D9A97485}" presName="vertFlow" presStyleCnt="0"/>
      <dgm:spPr/>
    </dgm:pt>
    <dgm:pt modelId="{91BC7808-B915-49E7-9056-E40F60D0B47E}" type="pres">
      <dgm:prSet presAssocID="{465F1EE2-DAF0-4D77-9DDD-7C36D9A97485}" presName="topSpace" presStyleCnt="0"/>
      <dgm:spPr/>
    </dgm:pt>
    <dgm:pt modelId="{24A536CC-6F9D-4EFA-A157-A3CED14F6AC4}" type="pres">
      <dgm:prSet presAssocID="{465F1EE2-DAF0-4D77-9DDD-7C36D9A97485}" presName="firstComp" presStyleCnt="0"/>
      <dgm:spPr/>
    </dgm:pt>
    <dgm:pt modelId="{177E135C-5A69-4112-A9CB-0F1D0925A2B7}" type="pres">
      <dgm:prSet presAssocID="{465F1EE2-DAF0-4D77-9DDD-7C36D9A97485}" presName="firstChild" presStyleLbl="bgAccFollowNode1" presStyleIdx="1" presStyleCnt="2" custScaleY="158901"/>
      <dgm:spPr/>
      <dgm:t>
        <a:bodyPr/>
        <a:lstStyle/>
        <a:p>
          <a:endParaRPr lang="es-MX"/>
        </a:p>
      </dgm:t>
    </dgm:pt>
    <dgm:pt modelId="{E4761B91-7AE7-4341-ACD5-E7F4C6A18EB9}" type="pres">
      <dgm:prSet presAssocID="{465F1EE2-DAF0-4D77-9DDD-7C36D9A97485}" presName="firstChildTx" presStyleLbl="bgAccFollowNode1" presStyleIdx="1" presStyleCnt="2">
        <dgm:presLayoutVars>
          <dgm:bulletEnabled val="1"/>
        </dgm:presLayoutVars>
      </dgm:prSet>
      <dgm:spPr/>
      <dgm:t>
        <a:bodyPr/>
        <a:lstStyle/>
        <a:p>
          <a:endParaRPr lang="es-MX"/>
        </a:p>
      </dgm:t>
    </dgm:pt>
    <dgm:pt modelId="{EE8364CD-D10A-4404-913F-C9F81FF7F50F}" type="pres">
      <dgm:prSet presAssocID="{465F1EE2-DAF0-4D77-9DDD-7C36D9A97485}" presName="negSpace" presStyleCnt="0"/>
      <dgm:spPr/>
    </dgm:pt>
    <dgm:pt modelId="{4E6AC0A2-D3D1-487F-9B5D-BACADD5EFEF9}" type="pres">
      <dgm:prSet presAssocID="{465F1EE2-DAF0-4D77-9DDD-7C36D9A97485}" presName="circle" presStyleLbl="node1" presStyleIdx="1" presStyleCnt="2"/>
      <dgm:spPr/>
      <dgm:t>
        <a:bodyPr/>
        <a:lstStyle/>
        <a:p>
          <a:endParaRPr lang="es-MX"/>
        </a:p>
      </dgm:t>
    </dgm:pt>
  </dgm:ptLst>
  <dgm:cxnLst>
    <dgm:cxn modelId="{7042E53B-8EF4-4CAF-8ACB-DCD15BA2720C}" type="presOf" srcId="{C40317AB-3FC6-411E-9F9C-F4FC2DF157C4}" destId="{177E135C-5A69-4112-A9CB-0F1D0925A2B7}" srcOrd="0" destOrd="0" presId="urn:microsoft.com/office/officeart/2005/8/layout/hList9"/>
    <dgm:cxn modelId="{9C4C122C-1074-463F-B915-FA369218B572}" srcId="{1C4CDFB8-6EA9-4601-AF4A-FE3FB35571BE}" destId="{9D5DF7B4-009B-483D-85C9-BDDFD153AC7E}" srcOrd="0" destOrd="0" parTransId="{22874D23-CDD5-47A5-99A3-EB5544266133}" sibTransId="{8E8CF24C-1F7D-4535-9B10-10D1FCEEE39A}"/>
    <dgm:cxn modelId="{E5637C92-9AF8-4C22-BD56-8DD5D1731E10}" srcId="{465F1EE2-DAF0-4D77-9DDD-7C36D9A97485}" destId="{C40317AB-3FC6-411E-9F9C-F4FC2DF157C4}" srcOrd="0" destOrd="0" parTransId="{EB405CF9-E159-4839-843C-EAE4ACB4A553}" sibTransId="{DC93A63E-C23F-4CF8-964D-3F34E4CBE797}"/>
    <dgm:cxn modelId="{342949EF-2952-4593-8C67-2C42A91F6950}" type="presOf" srcId="{465F1EE2-DAF0-4D77-9DDD-7C36D9A97485}" destId="{4E6AC0A2-D3D1-487F-9B5D-BACADD5EFEF9}" srcOrd="0" destOrd="0" presId="urn:microsoft.com/office/officeart/2005/8/layout/hList9"/>
    <dgm:cxn modelId="{801186A9-93FA-47AB-88B8-A5B2AF0652D0}" type="presOf" srcId="{9D5DF7B4-009B-483D-85C9-BDDFD153AC7E}" destId="{6C47C92B-9F38-4B2A-A515-45A755F4B080}" srcOrd="0" destOrd="0" presId="urn:microsoft.com/office/officeart/2005/8/layout/hList9"/>
    <dgm:cxn modelId="{4869EBDA-EBA5-4678-AB2B-85B0C759B268}" srcId="{ADDB0320-76EB-44BD-B9C8-D13FD874ADA7}" destId="{1C4CDFB8-6EA9-4601-AF4A-FE3FB35571BE}" srcOrd="0" destOrd="0" parTransId="{3AE4F566-924D-4374-B963-65AD8B129140}" sibTransId="{A2DEED45-3E6E-481F-8F83-D8185AD49A41}"/>
    <dgm:cxn modelId="{EC201BD0-265D-44DA-B68B-E7D2EDC54478}" srcId="{ADDB0320-76EB-44BD-B9C8-D13FD874ADA7}" destId="{465F1EE2-DAF0-4D77-9DDD-7C36D9A97485}" srcOrd="1" destOrd="0" parTransId="{AB269E58-0049-41E4-9A35-213B5C521500}" sibTransId="{A981C0D7-7026-47C6-B998-3A5CB658DB24}"/>
    <dgm:cxn modelId="{D6E1F380-791D-4BE4-A7B4-B74E945E2C43}" type="presOf" srcId="{9D5DF7B4-009B-483D-85C9-BDDFD153AC7E}" destId="{1D4ADDF4-71CE-4402-A609-AFF08CC99ED2}" srcOrd="1" destOrd="0" presId="urn:microsoft.com/office/officeart/2005/8/layout/hList9"/>
    <dgm:cxn modelId="{AB352DA6-D335-4146-B547-9C8C6DAF406D}" type="presOf" srcId="{ADDB0320-76EB-44BD-B9C8-D13FD874ADA7}" destId="{365A2E3C-1E35-4E5F-A988-12A4946CBFE5}" srcOrd="0" destOrd="0" presId="urn:microsoft.com/office/officeart/2005/8/layout/hList9"/>
    <dgm:cxn modelId="{023179E8-A2B3-4A66-A378-043E4A50BA97}" type="presOf" srcId="{C40317AB-3FC6-411E-9F9C-F4FC2DF157C4}" destId="{E4761B91-7AE7-4341-ACD5-E7F4C6A18EB9}" srcOrd="1" destOrd="0" presId="urn:microsoft.com/office/officeart/2005/8/layout/hList9"/>
    <dgm:cxn modelId="{DF8E54B2-DCCF-48A1-917E-AF34300A1EA7}" type="presOf" srcId="{1C4CDFB8-6EA9-4601-AF4A-FE3FB35571BE}" destId="{7C77850F-64CD-4D72-9F98-72F37BCF402C}" srcOrd="0" destOrd="0" presId="urn:microsoft.com/office/officeart/2005/8/layout/hList9"/>
    <dgm:cxn modelId="{29D74210-CBD7-4564-AD44-377C8A31AA74}" type="presParOf" srcId="{365A2E3C-1E35-4E5F-A988-12A4946CBFE5}" destId="{61960627-191D-4B09-B974-6409F230FCD7}" srcOrd="0" destOrd="0" presId="urn:microsoft.com/office/officeart/2005/8/layout/hList9"/>
    <dgm:cxn modelId="{5BFB4BCA-2BFE-4CA8-91AF-855103F3A9EF}" type="presParOf" srcId="{365A2E3C-1E35-4E5F-A988-12A4946CBFE5}" destId="{6D59DD8E-A31A-4B65-8FE9-3748B149A69C}" srcOrd="1" destOrd="0" presId="urn:microsoft.com/office/officeart/2005/8/layout/hList9"/>
    <dgm:cxn modelId="{4C7ADB77-2162-418F-A1F6-A07B427AD55F}" type="presParOf" srcId="{6D59DD8E-A31A-4B65-8FE9-3748B149A69C}" destId="{1AAE42A5-6491-4C02-91B3-EDABC255A5AB}" srcOrd="0" destOrd="0" presId="urn:microsoft.com/office/officeart/2005/8/layout/hList9"/>
    <dgm:cxn modelId="{EC1BB286-5E14-4F97-869C-4FB7498F796F}" type="presParOf" srcId="{6D59DD8E-A31A-4B65-8FE9-3748B149A69C}" destId="{4C6BB2EC-FEEC-4E42-B92C-CC52AE2147C2}" srcOrd="1" destOrd="0" presId="urn:microsoft.com/office/officeart/2005/8/layout/hList9"/>
    <dgm:cxn modelId="{3732AB40-3FEA-4AA6-A2AA-F9A23986E60C}" type="presParOf" srcId="{4C6BB2EC-FEEC-4E42-B92C-CC52AE2147C2}" destId="{6C47C92B-9F38-4B2A-A515-45A755F4B080}" srcOrd="0" destOrd="0" presId="urn:microsoft.com/office/officeart/2005/8/layout/hList9"/>
    <dgm:cxn modelId="{5FFF818D-D4E7-49D3-9592-2E26E57A53B0}" type="presParOf" srcId="{4C6BB2EC-FEEC-4E42-B92C-CC52AE2147C2}" destId="{1D4ADDF4-71CE-4402-A609-AFF08CC99ED2}" srcOrd="1" destOrd="0" presId="urn:microsoft.com/office/officeart/2005/8/layout/hList9"/>
    <dgm:cxn modelId="{CD435DBE-7083-4CF4-B6E8-2034D0B1FD6D}" type="presParOf" srcId="{365A2E3C-1E35-4E5F-A988-12A4946CBFE5}" destId="{EB6B9869-9AF4-4107-A35F-276A5FAA35BE}" srcOrd="2" destOrd="0" presId="urn:microsoft.com/office/officeart/2005/8/layout/hList9"/>
    <dgm:cxn modelId="{2C25E9E5-C3C3-4BE1-A8FD-E31C2AE1C14D}" type="presParOf" srcId="{365A2E3C-1E35-4E5F-A988-12A4946CBFE5}" destId="{7C77850F-64CD-4D72-9F98-72F37BCF402C}" srcOrd="3" destOrd="0" presId="urn:microsoft.com/office/officeart/2005/8/layout/hList9"/>
    <dgm:cxn modelId="{C0A1F69D-D834-4301-9D58-580B157D9C00}" type="presParOf" srcId="{365A2E3C-1E35-4E5F-A988-12A4946CBFE5}" destId="{C704B348-2096-4BA4-86B8-A90A84DD318F}" srcOrd="4" destOrd="0" presId="urn:microsoft.com/office/officeart/2005/8/layout/hList9"/>
    <dgm:cxn modelId="{1A195FE8-80C7-45A2-A9CF-7E70D7974F51}" type="presParOf" srcId="{365A2E3C-1E35-4E5F-A988-12A4946CBFE5}" destId="{97BC0213-42EC-4ECE-B286-8DCFEFDC7EAF}" srcOrd="5" destOrd="0" presId="urn:microsoft.com/office/officeart/2005/8/layout/hList9"/>
    <dgm:cxn modelId="{CF5720B4-109E-42B2-8CC2-B4502CE1E8C3}" type="presParOf" srcId="{365A2E3C-1E35-4E5F-A988-12A4946CBFE5}" destId="{51384826-5D1E-4A10-8CAC-7917A743754F}" srcOrd="6" destOrd="0" presId="urn:microsoft.com/office/officeart/2005/8/layout/hList9"/>
    <dgm:cxn modelId="{28D8E6A5-E0C0-4AF5-A1AF-2B18315D6DE3}" type="presParOf" srcId="{51384826-5D1E-4A10-8CAC-7917A743754F}" destId="{91BC7808-B915-49E7-9056-E40F60D0B47E}" srcOrd="0" destOrd="0" presId="urn:microsoft.com/office/officeart/2005/8/layout/hList9"/>
    <dgm:cxn modelId="{D313C04C-A51C-4462-8484-7F4F7CA8ABB2}" type="presParOf" srcId="{51384826-5D1E-4A10-8CAC-7917A743754F}" destId="{24A536CC-6F9D-4EFA-A157-A3CED14F6AC4}" srcOrd="1" destOrd="0" presId="urn:microsoft.com/office/officeart/2005/8/layout/hList9"/>
    <dgm:cxn modelId="{97D08308-B95B-4B89-8A12-295AEB973354}" type="presParOf" srcId="{24A536CC-6F9D-4EFA-A157-A3CED14F6AC4}" destId="{177E135C-5A69-4112-A9CB-0F1D0925A2B7}" srcOrd="0" destOrd="0" presId="urn:microsoft.com/office/officeart/2005/8/layout/hList9"/>
    <dgm:cxn modelId="{97CCF721-755C-44D6-B743-A8D7D3433785}" type="presParOf" srcId="{24A536CC-6F9D-4EFA-A157-A3CED14F6AC4}" destId="{E4761B91-7AE7-4341-ACD5-E7F4C6A18EB9}" srcOrd="1" destOrd="0" presId="urn:microsoft.com/office/officeart/2005/8/layout/hList9"/>
    <dgm:cxn modelId="{8B6A3BF5-9030-43A7-B2B7-3F79E8F688BD}" type="presParOf" srcId="{365A2E3C-1E35-4E5F-A988-12A4946CBFE5}" destId="{EE8364CD-D10A-4404-913F-C9F81FF7F50F}" srcOrd="7" destOrd="0" presId="urn:microsoft.com/office/officeart/2005/8/layout/hList9"/>
    <dgm:cxn modelId="{2492E97A-CF58-4E0B-B36C-B0120E01EC34}" type="presParOf" srcId="{365A2E3C-1E35-4E5F-A988-12A4946CBFE5}" destId="{4E6AC0A2-D3D1-487F-9B5D-BACADD5EFEF9}"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40AF2E4-C7F9-4BA4-AC09-33178D323C62}"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s-MX"/>
        </a:p>
      </dgm:t>
    </dgm:pt>
    <dgm:pt modelId="{5A7DCDE0-C173-4514-B6CC-1AA72DFA3614}">
      <dgm:prSet phldrT="[Texto]"/>
      <dgm:spPr/>
      <dgm:t>
        <a:bodyPr/>
        <a:lstStyle/>
        <a:p>
          <a:r>
            <a:rPr lang="es-MX" dirty="0"/>
            <a:t>PRINCIPIO DE SENCILLEZ Y EXPEDITEZ </a:t>
          </a:r>
        </a:p>
      </dgm:t>
    </dgm:pt>
    <dgm:pt modelId="{DD73FE7F-F444-4D5D-BB80-296077F4F05D}" type="parTrans" cxnId="{D8159224-AC63-4596-ADDD-F565C3A50D32}">
      <dgm:prSet/>
      <dgm:spPr/>
      <dgm:t>
        <a:bodyPr/>
        <a:lstStyle/>
        <a:p>
          <a:endParaRPr lang="es-MX"/>
        </a:p>
      </dgm:t>
    </dgm:pt>
    <dgm:pt modelId="{85001BCC-A31C-425A-8471-FA323B8444DC}" type="sibTrans" cxnId="{D8159224-AC63-4596-ADDD-F565C3A50D32}">
      <dgm:prSet/>
      <dgm:spPr/>
      <dgm:t>
        <a:bodyPr/>
        <a:lstStyle/>
        <a:p>
          <a:endParaRPr lang="es-MX"/>
        </a:p>
      </dgm:t>
    </dgm:pt>
    <dgm:pt modelId="{8FED12A7-95E7-46F9-B831-F337A2EC827F}">
      <dgm:prSet phldrT="[Texto]"/>
      <dgm:spPr/>
      <dgm:t>
        <a:bodyPr/>
        <a:lstStyle/>
        <a:p>
          <a:r>
            <a:rPr lang="es-MX" dirty="0"/>
            <a:t>EL PROCESO DEBE SER SIMPLE Y RÁPIDO; DE AHÍ QUE SE CONTEMPLEN PLAZOS BREVES EN FAVOR DEL ACCESO A LA INFORMACIÓN</a:t>
          </a:r>
        </a:p>
      </dgm:t>
    </dgm:pt>
    <dgm:pt modelId="{18F03314-FB4B-4A6B-9707-B8672D80519A}" type="parTrans" cxnId="{542F135A-695F-4769-AB67-FD2254F35E21}">
      <dgm:prSet/>
      <dgm:spPr/>
      <dgm:t>
        <a:bodyPr/>
        <a:lstStyle/>
        <a:p>
          <a:endParaRPr lang="es-MX"/>
        </a:p>
      </dgm:t>
    </dgm:pt>
    <dgm:pt modelId="{86E643BA-7723-4533-B8C1-8A9B5F318051}" type="sibTrans" cxnId="{542F135A-695F-4769-AB67-FD2254F35E21}">
      <dgm:prSet/>
      <dgm:spPr/>
      <dgm:t>
        <a:bodyPr/>
        <a:lstStyle/>
        <a:p>
          <a:endParaRPr lang="es-MX"/>
        </a:p>
      </dgm:t>
    </dgm:pt>
    <dgm:pt modelId="{4B9D40D0-B335-403D-91A8-DE888AD74871}" type="pres">
      <dgm:prSet presAssocID="{F40AF2E4-C7F9-4BA4-AC09-33178D323C62}" presName="list" presStyleCnt="0">
        <dgm:presLayoutVars>
          <dgm:dir/>
          <dgm:animLvl val="lvl"/>
        </dgm:presLayoutVars>
      </dgm:prSet>
      <dgm:spPr/>
      <dgm:t>
        <a:bodyPr/>
        <a:lstStyle/>
        <a:p>
          <a:endParaRPr lang="es-MX"/>
        </a:p>
      </dgm:t>
    </dgm:pt>
    <dgm:pt modelId="{3D9D83B6-9197-43CC-B8F7-122F626756AD}" type="pres">
      <dgm:prSet presAssocID="{5A7DCDE0-C173-4514-B6CC-1AA72DFA3614}" presName="posSpace" presStyleCnt="0"/>
      <dgm:spPr/>
    </dgm:pt>
    <dgm:pt modelId="{32C49D39-2DCD-4BF5-8028-9256A2838084}" type="pres">
      <dgm:prSet presAssocID="{5A7DCDE0-C173-4514-B6CC-1AA72DFA3614}" presName="vertFlow" presStyleCnt="0"/>
      <dgm:spPr/>
    </dgm:pt>
    <dgm:pt modelId="{291471CB-3BA8-45A1-9026-939172EEFC62}" type="pres">
      <dgm:prSet presAssocID="{5A7DCDE0-C173-4514-B6CC-1AA72DFA3614}" presName="topSpace" presStyleCnt="0"/>
      <dgm:spPr/>
    </dgm:pt>
    <dgm:pt modelId="{C2DCA94F-4901-48AC-ADF7-65EC1D003A16}" type="pres">
      <dgm:prSet presAssocID="{5A7DCDE0-C173-4514-B6CC-1AA72DFA3614}" presName="firstComp" presStyleCnt="0"/>
      <dgm:spPr/>
    </dgm:pt>
    <dgm:pt modelId="{F5A857AD-CDA0-4124-8291-814A78562876}" type="pres">
      <dgm:prSet presAssocID="{5A7DCDE0-C173-4514-B6CC-1AA72DFA3614}" presName="firstChild" presStyleLbl="bgAccFollowNode1" presStyleIdx="0" presStyleCnt="1"/>
      <dgm:spPr/>
      <dgm:t>
        <a:bodyPr/>
        <a:lstStyle/>
        <a:p>
          <a:endParaRPr lang="es-MX"/>
        </a:p>
      </dgm:t>
    </dgm:pt>
    <dgm:pt modelId="{3E517BEB-140D-4B66-915E-BCF1A5E12262}" type="pres">
      <dgm:prSet presAssocID="{5A7DCDE0-C173-4514-B6CC-1AA72DFA3614}" presName="firstChildTx" presStyleLbl="bgAccFollowNode1" presStyleIdx="0" presStyleCnt="1">
        <dgm:presLayoutVars>
          <dgm:bulletEnabled val="1"/>
        </dgm:presLayoutVars>
      </dgm:prSet>
      <dgm:spPr/>
      <dgm:t>
        <a:bodyPr/>
        <a:lstStyle/>
        <a:p>
          <a:endParaRPr lang="es-MX"/>
        </a:p>
      </dgm:t>
    </dgm:pt>
    <dgm:pt modelId="{7B9859B6-9B35-42D7-8F9A-15C38B3A2EA0}" type="pres">
      <dgm:prSet presAssocID="{5A7DCDE0-C173-4514-B6CC-1AA72DFA3614}" presName="negSpace" presStyleCnt="0"/>
      <dgm:spPr/>
    </dgm:pt>
    <dgm:pt modelId="{B299EDC6-95C6-4576-8A1F-EF217551C6CE}" type="pres">
      <dgm:prSet presAssocID="{5A7DCDE0-C173-4514-B6CC-1AA72DFA3614}" presName="circle" presStyleLbl="node1" presStyleIdx="0" presStyleCnt="1"/>
      <dgm:spPr/>
      <dgm:t>
        <a:bodyPr/>
        <a:lstStyle/>
        <a:p>
          <a:endParaRPr lang="es-MX"/>
        </a:p>
      </dgm:t>
    </dgm:pt>
  </dgm:ptLst>
  <dgm:cxnLst>
    <dgm:cxn modelId="{A19F8236-EDA8-48B5-A9E8-00F31E23E206}" type="presOf" srcId="{8FED12A7-95E7-46F9-B831-F337A2EC827F}" destId="{3E517BEB-140D-4B66-915E-BCF1A5E12262}" srcOrd="1" destOrd="0" presId="urn:microsoft.com/office/officeart/2005/8/layout/hList9"/>
    <dgm:cxn modelId="{2C4ACF18-E212-4EFC-A256-DEB118F95FB6}" type="presOf" srcId="{8FED12A7-95E7-46F9-B831-F337A2EC827F}" destId="{F5A857AD-CDA0-4124-8291-814A78562876}" srcOrd="0" destOrd="0" presId="urn:microsoft.com/office/officeart/2005/8/layout/hList9"/>
    <dgm:cxn modelId="{DCECD33D-DDBF-4027-B7B7-3296BA1E3527}" type="presOf" srcId="{5A7DCDE0-C173-4514-B6CC-1AA72DFA3614}" destId="{B299EDC6-95C6-4576-8A1F-EF217551C6CE}" srcOrd="0" destOrd="0" presId="urn:microsoft.com/office/officeart/2005/8/layout/hList9"/>
    <dgm:cxn modelId="{D8159224-AC63-4596-ADDD-F565C3A50D32}" srcId="{F40AF2E4-C7F9-4BA4-AC09-33178D323C62}" destId="{5A7DCDE0-C173-4514-B6CC-1AA72DFA3614}" srcOrd="0" destOrd="0" parTransId="{DD73FE7F-F444-4D5D-BB80-296077F4F05D}" sibTransId="{85001BCC-A31C-425A-8471-FA323B8444DC}"/>
    <dgm:cxn modelId="{BCD72214-376C-417E-9BAE-D59C02386B95}" type="presOf" srcId="{F40AF2E4-C7F9-4BA4-AC09-33178D323C62}" destId="{4B9D40D0-B335-403D-91A8-DE888AD74871}" srcOrd="0" destOrd="0" presId="urn:microsoft.com/office/officeart/2005/8/layout/hList9"/>
    <dgm:cxn modelId="{542F135A-695F-4769-AB67-FD2254F35E21}" srcId="{5A7DCDE0-C173-4514-B6CC-1AA72DFA3614}" destId="{8FED12A7-95E7-46F9-B831-F337A2EC827F}" srcOrd="0" destOrd="0" parTransId="{18F03314-FB4B-4A6B-9707-B8672D80519A}" sibTransId="{86E643BA-7723-4533-B8C1-8A9B5F318051}"/>
    <dgm:cxn modelId="{F8535AD8-4E4D-4AE4-8DF7-A11C66BF38E6}" type="presParOf" srcId="{4B9D40D0-B335-403D-91A8-DE888AD74871}" destId="{3D9D83B6-9197-43CC-B8F7-122F626756AD}" srcOrd="0" destOrd="0" presId="urn:microsoft.com/office/officeart/2005/8/layout/hList9"/>
    <dgm:cxn modelId="{322BCA71-4F1E-4560-BCB5-25C2D26434A5}" type="presParOf" srcId="{4B9D40D0-B335-403D-91A8-DE888AD74871}" destId="{32C49D39-2DCD-4BF5-8028-9256A2838084}" srcOrd="1" destOrd="0" presId="urn:microsoft.com/office/officeart/2005/8/layout/hList9"/>
    <dgm:cxn modelId="{922FD45C-FD92-49FE-B16D-0A60F727DADA}" type="presParOf" srcId="{32C49D39-2DCD-4BF5-8028-9256A2838084}" destId="{291471CB-3BA8-45A1-9026-939172EEFC62}" srcOrd="0" destOrd="0" presId="urn:microsoft.com/office/officeart/2005/8/layout/hList9"/>
    <dgm:cxn modelId="{5439B460-4819-41BB-ACF7-CCCA40E0DA54}" type="presParOf" srcId="{32C49D39-2DCD-4BF5-8028-9256A2838084}" destId="{C2DCA94F-4901-48AC-ADF7-65EC1D003A16}" srcOrd="1" destOrd="0" presId="urn:microsoft.com/office/officeart/2005/8/layout/hList9"/>
    <dgm:cxn modelId="{5245CD01-CAE3-4998-AC03-566065921EFF}" type="presParOf" srcId="{C2DCA94F-4901-48AC-ADF7-65EC1D003A16}" destId="{F5A857AD-CDA0-4124-8291-814A78562876}" srcOrd="0" destOrd="0" presId="urn:microsoft.com/office/officeart/2005/8/layout/hList9"/>
    <dgm:cxn modelId="{DF8D9FA2-2D53-4289-BA3C-D877323D3557}" type="presParOf" srcId="{C2DCA94F-4901-48AC-ADF7-65EC1D003A16}" destId="{3E517BEB-140D-4B66-915E-BCF1A5E12262}" srcOrd="1" destOrd="0" presId="urn:microsoft.com/office/officeart/2005/8/layout/hList9"/>
    <dgm:cxn modelId="{EFD63C52-21B0-4F15-BCD4-4B9F24B61B41}" type="presParOf" srcId="{4B9D40D0-B335-403D-91A8-DE888AD74871}" destId="{7B9859B6-9B35-42D7-8F9A-15C38B3A2EA0}" srcOrd="2" destOrd="0" presId="urn:microsoft.com/office/officeart/2005/8/layout/hList9"/>
    <dgm:cxn modelId="{6CCD2759-E385-47E5-8988-E706D7ADCA43}" type="presParOf" srcId="{4B9D40D0-B335-403D-91A8-DE888AD74871}" destId="{B299EDC6-95C6-4576-8A1F-EF217551C6CE}" srcOrd="3"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297C55-CC4D-4B0C-82F4-DD81C97F243A}"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s-MX"/>
        </a:p>
      </dgm:t>
    </dgm:pt>
    <dgm:pt modelId="{FDF70CEE-B0CC-45D5-935D-B6DB189168B5}">
      <dgm:prSet phldrT="[Texto]"/>
      <dgm:spPr/>
      <dgm:t>
        <a:bodyPr/>
        <a:lstStyle/>
        <a:p>
          <a:r>
            <a:rPr lang="es-MX" dirty="0"/>
            <a:t>CIUDADANO PRESENTA SOLICITUD ANTE EL SUJETO OBLIGADO</a:t>
          </a:r>
        </a:p>
      </dgm:t>
    </dgm:pt>
    <dgm:pt modelId="{5F376414-03C0-4BAC-B10E-EFF415F74A72}" type="parTrans" cxnId="{FAAE6E06-6E82-48C2-96D3-950D5C38067F}">
      <dgm:prSet/>
      <dgm:spPr/>
      <dgm:t>
        <a:bodyPr/>
        <a:lstStyle/>
        <a:p>
          <a:endParaRPr lang="es-MX"/>
        </a:p>
      </dgm:t>
    </dgm:pt>
    <dgm:pt modelId="{FFFEB616-4BBC-4CD0-93D6-54E50DB6C4C7}" type="sibTrans" cxnId="{FAAE6E06-6E82-48C2-96D3-950D5C38067F}">
      <dgm:prSet/>
      <dgm:spPr/>
      <dgm:t>
        <a:bodyPr/>
        <a:lstStyle/>
        <a:p>
          <a:endParaRPr lang="es-MX"/>
        </a:p>
      </dgm:t>
    </dgm:pt>
    <dgm:pt modelId="{4C2283CA-72B2-4496-BDD5-913D23233515}">
      <dgm:prSet phldrT="[Texto]"/>
      <dgm:spPr/>
      <dgm:t>
        <a:bodyPr/>
        <a:lstStyle/>
        <a:p>
          <a:r>
            <a:rPr lang="es-MX" dirty="0"/>
            <a:t>SI LOS DATOS CONTENIDOS EN LA SOLICITUD SON INSUFICENTES O ERRÓNEOS, LA UNIDAD DE TRANSPARENCIA REQUERIRÁ POR UNA VEZ Y DENTRO DE LOS CINCO DÍAS HÁBILES SIGUIENTES A LA RECEPCIÓN DE LA SOLICITUD QUE SE APORTEN MÁS ELEMENTOS O SE CORRIJAN LOS ORIGINALMENTE PROPORCIONADOS; EN CASO DE QUE NO SE OBTENGA RESPUESTA POR PARTE DEL CIUDADANO DENTRO DE LOS TRES DÍAS HÁBILES SE DESECHARÁ LA SOLICITUD </a:t>
          </a:r>
        </a:p>
      </dgm:t>
    </dgm:pt>
    <dgm:pt modelId="{F03478C2-8FF7-4A71-AAA9-46C651F1EE2D}" type="parTrans" cxnId="{030939FA-FFAA-403F-B08E-9DC62EE03C96}">
      <dgm:prSet/>
      <dgm:spPr/>
      <dgm:t>
        <a:bodyPr/>
        <a:lstStyle/>
        <a:p>
          <a:endParaRPr lang="es-MX"/>
        </a:p>
      </dgm:t>
    </dgm:pt>
    <dgm:pt modelId="{614C3254-C28B-49B9-B969-03EFD7186F4C}" type="sibTrans" cxnId="{030939FA-FFAA-403F-B08E-9DC62EE03C96}">
      <dgm:prSet/>
      <dgm:spPr/>
      <dgm:t>
        <a:bodyPr/>
        <a:lstStyle/>
        <a:p>
          <a:endParaRPr lang="es-MX"/>
        </a:p>
      </dgm:t>
    </dgm:pt>
    <dgm:pt modelId="{AE0183DC-3AFE-45DB-A347-CCD92E947754}">
      <dgm:prSet phldrT="[Texto]"/>
      <dgm:spPr/>
      <dgm:t>
        <a:bodyPr/>
        <a:lstStyle/>
        <a:p>
          <a:r>
            <a:rPr lang="es-MX" dirty="0"/>
            <a:t>EN CASO DE QUE LA SOLICITUD SEA CLARA O EL CIUDADANO HUBIERA ATENDIDO EL REQUERIMIENTO RESPECTIVO SE CONTINUA EL TRÁMITE DE LA SOLICITUD</a:t>
          </a:r>
        </a:p>
      </dgm:t>
    </dgm:pt>
    <dgm:pt modelId="{4C6FBB8D-6159-4FCF-8434-9BF8306AEC7C}" type="parTrans" cxnId="{59700312-B00F-4408-A04F-521EC1C0432F}">
      <dgm:prSet/>
      <dgm:spPr/>
      <dgm:t>
        <a:bodyPr/>
        <a:lstStyle/>
        <a:p>
          <a:endParaRPr lang="es-MX"/>
        </a:p>
      </dgm:t>
    </dgm:pt>
    <dgm:pt modelId="{0B10EF26-82A2-4943-AC9B-B5E4BA63D638}" type="sibTrans" cxnId="{59700312-B00F-4408-A04F-521EC1C0432F}">
      <dgm:prSet/>
      <dgm:spPr/>
      <dgm:t>
        <a:bodyPr/>
        <a:lstStyle/>
        <a:p>
          <a:endParaRPr lang="es-MX"/>
        </a:p>
      </dgm:t>
    </dgm:pt>
    <dgm:pt modelId="{80AC3DC4-86CE-4E0F-8003-40319AF970C6}">
      <dgm:prSet phldrT="[Texto]"/>
      <dgm:spPr/>
      <dgm:t>
        <a:bodyPr/>
        <a:lstStyle/>
        <a:p>
          <a:r>
            <a:rPr lang="es-MX" dirty="0"/>
            <a:t>EN LOS SUPUESTOS DE CLASIFICACIÓN DE LA INFORMACIÓN, SE DEBE NOTIFICAR AL SOLICITANTE, LA MANIFESTACIÓN DE LAS ÁREAS SOLICITANDO AL COMITÉ QUE CLASIFIQUE LA INFORMACIÓN, ASÍ COMO LA RESOLUCIÓN EMTIDA AL RESPECTO POR EL COMITÉ DE TRANSPARENCIA; DE IGUAL MANERA CUÁNDO SE REQUIERA DE MAYOR TIEMPO PARA LOCALIZAR LA INFORMACIÓN, SE DEBE NOTIFICAR LA SOLICITUD DEL ÁREA O AREAS RESPECTIVAS, ASÍ COMO LA RESOLUCIÓN EMITIDA POR EL COMITÉ DE TRANSPARENCIA. IGUALMENTE CUANDO SE EFECTÚE UNA DECLARACIÓN FORMAL DE INEXISTENCIA, SE DEBE NOTIFICAR TODO EL SOPORTE DOCUMENTAL QUE ACREDITE LA BÚSQUEDA EXHAUSTIVA DE LA INFORMACIÓN JUNTO CON LA RESOLUCIÓN DE INEXISTENCIA DECRETADA POR EL COMITÉ </a:t>
          </a:r>
        </a:p>
      </dgm:t>
    </dgm:pt>
    <dgm:pt modelId="{71A58419-9EA2-491D-B6F5-F19F05450A3D}">
      <dgm:prSet phldrT="[Texto]"/>
      <dgm:spPr/>
      <dgm:t>
        <a:bodyPr/>
        <a:lstStyle/>
        <a:p>
          <a:r>
            <a:rPr lang="es-MX" dirty="0"/>
            <a:t>QUE LA INFORMACIÓN NO SE ENCUENTRA EN LOS ARCHIVOS, POR LO QUE SE DEBE ORIENTAR AL SOLICITANTE SOBRE EL SUJETO OBLIGADO A QUIEN DEBA REQUERIRLA.</a:t>
          </a:r>
        </a:p>
      </dgm:t>
    </dgm:pt>
    <dgm:pt modelId="{5187F685-0C2A-481D-AA67-503845C8AB74}">
      <dgm:prSet phldrT="[Texto]"/>
      <dgm:spPr/>
      <dgm:t>
        <a:bodyPr/>
        <a:lstStyle/>
        <a:p>
          <a:r>
            <a:rPr lang="es-MX" dirty="0"/>
            <a:t>LA NEGATIVA PARA PROPORCIONAR LA INFORMACIÓN CLASIFICADA COMO RESERVADA O CONFIDENCIAL Y LA QUE EN SU CASO SE ENCUENTRA DISPONIBLE.</a:t>
          </a:r>
        </a:p>
      </dgm:t>
    </dgm:pt>
    <dgm:pt modelId="{17C068E1-DC5F-4003-A6AD-402620F844EA}">
      <dgm:prSet phldrT="[Texto]"/>
      <dgm:spPr/>
      <dgm:t>
        <a:bodyPr/>
        <a:lstStyle/>
        <a:p>
          <a:r>
            <a:rPr lang="es-MX" dirty="0"/>
            <a:t>LA EXISTENCIA DE LA INFORMACIÓN SOLICITADA, ASÍ COMO LA MODALIDAD DE LA ENTREGA Y, EN SU CASO, EL COSTO POR REPRODUCCIÓN Y ENVÍO DE LA MISMA</a:t>
          </a:r>
        </a:p>
      </dgm:t>
    </dgm:pt>
    <dgm:pt modelId="{F07B88D0-1D4F-462B-8C95-17BCD8373E1B}">
      <dgm:prSet phldrT="[Texto]"/>
      <dgm:spPr/>
      <dgm:t>
        <a:bodyPr/>
        <a:lstStyle/>
        <a:p>
          <a:r>
            <a:rPr lang="es-MX" dirty="0"/>
            <a:t>RESPUESTA A LA SOLICITUD</a:t>
          </a:r>
        </a:p>
      </dgm:t>
    </dgm:pt>
    <dgm:pt modelId="{33F446EA-CE03-4B52-ACDE-0869CC032C44}" type="sibTrans" cxnId="{31F21628-5F69-4C52-A676-B87BB28C1C96}">
      <dgm:prSet/>
      <dgm:spPr/>
      <dgm:t>
        <a:bodyPr/>
        <a:lstStyle/>
        <a:p>
          <a:endParaRPr lang="es-MX"/>
        </a:p>
      </dgm:t>
    </dgm:pt>
    <dgm:pt modelId="{2648E3A3-0AE9-4A6E-8330-70DD81EEA8F3}" type="parTrans" cxnId="{31F21628-5F69-4C52-A676-B87BB28C1C96}">
      <dgm:prSet/>
      <dgm:spPr/>
      <dgm:t>
        <a:bodyPr/>
        <a:lstStyle/>
        <a:p>
          <a:endParaRPr lang="es-MX"/>
        </a:p>
      </dgm:t>
    </dgm:pt>
    <dgm:pt modelId="{130A26C0-D2F9-45CC-AC40-ED8D65878F17}" type="sibTrans" cxnId="{0F90B62C-CEBB-4F5C-A912-C01D302882B2}">
      <dgm:prSet/>
      <dgm:spPr/>
      <dgm:t>
        <a:bodyPr/>
        <a:lstStyle/>
        <a:p>
          <a:endParaRPr lang="es-MX"/>
        </a:p>
      </dgm:t>
    </dgm:pt>
    <dgm:pt modelId="{67C7F692-32B6-4D9C-B00F-6D5507155FDB}" type="parTrans" cxnId="{0F90B62C-CEBB-4F5C-A912-C01D302882B2}">
      <dgm:prSet/>
      <dgm:spPr/>
      <dgm:t>
        <a:bodyPr/>
        <a:lstStyle/>
        <a:p>
          <a:endParaRPr lang="es-MX"/>
        </a:p>
      </dgm:t>
    </dgm:pt>
    <dgm:pt modelId="{3CAE52A5-9423-4968-AAE8-68337C71DF56}" type="sibTrans" cxnId="{77526DAB-8471-48BE-ABC3-FFB92F560CE9}">
      <dgm:prSet/>
      <dgm:spPr/>
      <dgm:t>
        <a:bodyPr/>
        <a:lstStyle/>
        <a:p>
          <a:endParaRPr lang="es-MX"/>
        </a:p>
      </dgm:t>
    </dgm:pt>
    <dgm:pt modelId="{BC111CE3-7EEA-45E9-93E9-A8D56F755389}" type="parTrans" cxnId="{77526DAB-8471-48BE-ABC3-FFB92F560CE9}">
      <dgm:prSet/>
      <dgm:spPr/>
      <dgm:t>
        <a:bodyPr/>
        <a:lstStyle/>
        <a:p>
          <a:endParaRPr lang="es-MX"/>
        </a:p>
      </dgm:t>
    </dgm:pt>
    <dgm:pt modelId="{75F32700-FBD6-474B-A5F7-86D3573433D4}" type="sibTrans" cxnId="{0941D87C-92ED-483A-A733-750D0A21EA47}">
      <dgm:prSet/>
      <dgm:spPr/>
      <dgm:t>
        <a:bodyPr/>
        <a:lstStyle/>
        <a:p>
          <a:endParaRPr lang="es-MX"/>
        </a:p>
      </dgm:t>
    </dgm:pt>
    <dgm:pt modelId="{C0E70E36-442B-41CC-965B-C9F5BDF66766}" type="parTrans" cxnId="{0941D87C-92ED-483A-A733-750D0A21EA47}">
      <dgm:prSet/>
      <dgm:spPr/>
      <dgm:t>
        <a:bodyPr/>
        <a:lstStyle/>
        <a:p>
          <a:endParaRPr lang="es-MX"/>
        </a:p>
      </dgm:t>
    </dgm:pt>
    <dgm:pt modelId="{368AC035-7B34-4D74-9538-1A3E565332A5}" type="sibTrans" cxnId="{D84E34BF-7693-4052-B99E-7712FCCE6080}">
      <dgm:prSet/>
      <dgm:spPr/>
      <dgm:t>
        <a:bodyPr/>
        <a:lstStyle/>
        <a:p>
          <a:endParaRPr lang="es-MX"/>
        </a:p>
      </dgm:t>
    </dgm:pt>
    <dgm:pt modelId="{00C50694-A641-4F3F-B016-BD45FE9F02E3}" type="parTrans" cxnId="{D84E34BF-7693-4052-B99E-7712FCCE6080}">
      <dgm:prSet/>
      <dgm:spPr/>
      <dgm:t>
        <a:bodyPr/>
        <a:lstStyle/>
        <a:p>
          <a:endParaRPr lang="es-MX"/>
        </a:p>
      </dgm:t>
    </dgm:pt>
    <dgm:pt modelId="{453BF8A1-3712-4E5B-81EC-3D0AA9652A25}">
      <dgm:prSet phldrT="[Texto]"/>
      <dgm:spPr/>
      <dgm:t>
        <a:bodyPr/>
        <a:lstStyle/>
        <a:p>
          <a:r>
            <a:rPr lang="es-MX" dirty="0"/>
            <a:t>SI POR ALGUNA RAZÓN LA INFORMACIÓN NO SE LOCALIZA Y DERIVADO DE CUALQUIER NORMATIVA APLICABLE SE CONSTRIÑE AL SUJETO OBLIGADO A CONTAR CON ELLA; POR TANTO, SE DEBE SOMETER A CONSIDERACIÓN DEL COMITÉ DE TRANSPARENCIA, A EFECTO DE QUE EN SU CASO, REALICE LA DECLARACIÓN FORMAL DE INEXISTENCIA.</a:t>
          </a:r>
        </a:p>
      </dgm:t>
    </dgm:pt>
    <dgm:pt modelId="{BE799367-2582-4E73-93EE-8DD692472317}">
      <dgm:prSet phldrT="[Texto]"/>
      <dgm:spPr/>
      <dgm:t>
        <a:bodyPr/>
        <a:lstStyle/>
        <a:p>
          <a:r>
            <a:rPr lang="es-MX" dirty="0"/>
            <a:t>EN CASO DE QUE LAS ÁREAS MANIFIESTEN QUE LA INFORMACIÓN TIENE CARACTERÍSITCAS DE RESERVADA O CONFIDENCIAL; DEBEN HACERLO DE CONOCIMIENTO DEL COMITÉ DE TRANSPARENCIA POR CONDUCTO DE LA UNIDAD DE TRANSPARENCIA, PARA QUE DICHO COMITÉ CONFIRME, MODIFIQUE O REVOQUE ESA DETERMINACIÓN</a:t>
          </a:r>
        </a:p>
      </dgm:t>
    </dgm:pt>
    <dgm:pt modelId="{DCB111D2-84A0-42FE-8399-423262273132}">
      <dgm:prSet phldrT="[Texto]"/>
      <dgm:spPr/>
      <dgm:t>
        <a:bodyPr/>
        <a:lstStyle/>
        <a:p>
          <a:r>
            <a:rPr lang="es-MX" dirty="0"/>
            <a:t>SI LAS ÁREAS REQUIEREN DE MAYOR TIEMPO PARA LOCALIZAR LA INFORMACIÓN, DEBE SOMETERSE A CONSIDERACIÓN DEL COMITÉ DE TRANSPARENCIA, PARA QUE DE MANERA FUNDADA Y MOTIVADA SE CONFIRME, MODIFIQUE O REVOQUE LA SOLICITUD DE PRÓRROGA</a:t>
          </a:r>
        </a:p>
      </dgm:t>
    </dgm:pt>
    <dgm:pt modelId="{9EAB28A3-03C1-4C72-8ED8-A15F20548B48}">
      <dgm:prSet phldrT="[Texto]"/>
      <dgm:spPr/>
      <dgm:t>
        <a:bodyPr/>
        <a:lstStyle/>
        <a:p>
          <a:r>
            <a:rPr lang="es-MX" dirty="0"/>
            <a:t>UNA VEZ QUE SE RECIBA SE DEBEN DE EFECTUAR LOS TRÁMITES INTERNOS NECESARIOS PARA LOCALIZAR Y ENTREGAR LA INFORMACIÓN </a:t>
          </a:r>
        </a:p>
      </dgm:t>
    </dgm:pt>
    <dgm:pt modelId="{508B01BC-F748-4D78-A986-65322DC9A943}">
      <dgm:prSet phldrT="[Texto]"/>
      <dgm:spPr/>
      <dgm:t>
        <a:bodyPr/>
        <a:lstStyle/>
        <a:p>
          <a:r>
            <a:rPr lang="es-MX" dirty="0"/>
            <a:t>UNIDAD DE TRANSPARENCIA; CUENTA CON DIEZ DÍAS HÁBILES SIGUIENTES A LA RECEPCIÓN DE LA SOLICITUD PARA RESPONDER (ART. 145 LEY 875)</a:t>
          </a:r>
        </a:p>
      </dgm:t>
    </dgm:pt>
    <dgm:pt modelId="{A8C4A66B-A286-46AF-9A6A-095DF6A0B0B9}" type="sibTrans" cxnId="{885C5CC6-D970-4407-8B75-C52784B6F9D5}">
      <dgm:prSet/>
      <dgm:spPr/>
      <dgm:t>
        <a:bodyPr/>
        <a:lstStyle/>
        <a:p>
          <a:endParaRPr lang="es-MX"/>
        </a:p>
      </dgm:t>
    </dgm:pt>
    <dgm:pt modelId="{2A4DD7C2-40A7-49E3-A548-FAEBBA32CFAB}" type="parTrans" cxnId="{885C5CC6-D970-4407-8B75-C52784B6F9D5}">
      <dgm:prSet/>
      <dgm:spPr/>
      <dgm:t>
        <a:bodyPr/>
        <a:lstStyle/>
        <a:p>
          <a:endParaRPr lang="es-MX"/>
        </a:p>
      </dgm:t>
    </dgm:pt>
    <dgm:pt modelId="{00025BDD-56F9-49CD-ADF7-4111B6F99FAD}" type="sibTrans" cxnId="{94F5E360-BED1-45CF-9D90-C953FC0E613F}">
      <dgm:prSet/>
      <dgm:spPr/>
      <dgm:t>
        <a:bodyPr/>
        <a:lstStyle/>
        <a:p>
          <a:endParaRPr lang="es-MX"/>
        </a:p>
      </dgm:t>
    </dgm:pt>
    <dgm:pt modelId="{5A148317-1E78-43B9-BE5E-972923C0267A}" type="parTrans" cxnId="{94F5E360-BED1-45CF-9D90-C953FC0E613F}">
      <dgm:prSet/>
      <dgm:spPr/>
      <dgm:t>
        <a:bodyPr/>
        <a:lstStyle/>
        <a:p>
          <a:endParaRPr lang="es-MX"/>
        </a:p>
      </dgm:t>
    </dgm:pt>
    <dgm:pt modelId="{01439302-3265-49F9-BE2F-8263B5820986}" type="sibTrans" cxnId="{49CEE289-CEF0-40B6-AA78-C0563D38617A}">
      <dgm:prSet/>
      <dgm:spPr/>
      <dgm:t>
        <a:bodyPr/>
        <a:lstStyle/>
        <a:p>
          <a:endParaRPr lang="es-MX"/>
        </a:p>
      </dgm:t>
    </dgm:pt>
    <dgm:pt modelId="{21806E81-9FFA-417C-AC27-22DE7E757B8F}" type="parTrans" cxnId="{49CEE289-CEF0-40B6-AA78-C0563D38617A}">
      <dgm:prSet/>
      <dgm:spPr/>
      <dgm:t>
        <a:bodyPr/>
        <a:lstStyle/>
        <a:p>
          <a:endParaRPr lang="es-MX"/>
        </a:p>
      </dgm:t>
    </dgm:pt>
    <dgm:pt modelId="{203B411D-C2C0-4789-A3D1-F12B2760DD24}" type="sibTrans" cxnId="{025A6D09-6684-4541-984F-C9791ACA3CFC}">
      <dgm:prSet/>
      <dgm:spPr/>
      <dgm:t>
        <a:bodyPr/>
        <a:lstStyle/>
        <a:p>
          <a:endParaRPr lang="es-MX"/>
        </a:p>
      </dgm:t>
    </dgm:pt>
    <dgm:pt modelId="{342A0B46-9CE9-42A3-BFA4-6BE6C749DDA2}" type="parTrans" cxnId="{025A6D09-6684-4541-984F-C9791ACA3CFC}">
      <dgm:prSet/>
      <dgm:spPr/>
      <dgm:t>
        <a:bodyPr/>
        <a:lstStyle/>
        <a:p>
          <a:endParaRPr lang="es-MX"/>
        </a:p>
      </dgm:t>
    </dgm:pt>
    <dgm:pt modelId="{374B5FAD-8A48-4D1A-BBB2-C26E152E3D76}" type="sibTrans" cxnId="{5886A9AA-B986-4F2C-BB78-0102E9262A7C}">
      <dgm:prSet/>
      <dgm:spPr/>
      <dgm:t>
        <a:bodyPr/>
        <a:lstStyle/>
        <a:p>
          <a:endParaRPr lang="es-MX"/>
        </a:p>
      </dgm:t>
    </dgm:pt>
    <dgm:pt modelId="{443E4537-0E10-462D-849C-721074FAA23E}" type="parTrans" cxnId="{5886A9AA-B986-4F2C-BB78-0102E9262A7C}">
      <dgm:prSet/>
      <dgm:spPr/>
      <dgm:t>
        <a:bodyPr/>
        <a:lstStyle/>
        <a:p>
          <a:endParaRPr lang="es-MX"/>
        </a:p>
      </dgm:t>
    </dgm:pt>
    <dgm:pt modelId="{F2FBDB2A-1519-4314-B9A2-0E5437A97584}">
      <dgm:prSet phldrT="[Texto]"/>
      <dgm:spPr/>
      <dgm:t>
        <a:bodyPr/>
        <a:lstStyle/>
        <a:p>
          <a:endParaRPr lang="es-MX" dirty="0"/>
        </a:p>
      </dgm:t>
    </dgm:pt>
    <dgm:pt modelId="{6F411761-6DFE-41B7-BCE4-23CD1D63102D}" type="parTrans" cxnId="{80C9029F-F553-46BC-8E1A-54EE9C27498B}">
      <dgm:prSet/>
      <dgm:spPr/>
    </dgm:pt>
    <dgm:pt modelId="{897F03C3-5BB0-4B44-9B3B-587D9708F018}" type="sibTrans" cxnId="{80C9029F-F553-46BC-8E1A-54EE9C27498B}">
      <dgm:prSet/>
      <dgm:spPr/>
    </dgm:pt>
    <dgm:pt modelId="{C8083703-17DC-4C3A-87FE-55C32CE1FA92}">
      <dgm:prSet phldrT="[Texto]"/>
      <dgm:spPr/>
      <dgm:t>
        <a:bodyPr/>
        <a:lstStyle/>
        <a:p>
          <a:endParaRPr lang="es-MX" dirty="0"/>
        </a:p>
      </dgm:t>
    </dgm:pt>
    <dgm:pt modelId="{D0E301E3-A4B1-4031-976C-A5DC0C079866}" type="parTrans" cxnId="{232BEFC2-F238-4D8B-A041-56126918BDFC}">
      <dgm:prSet/>
      <dgm:spPr/>
    </dgm:pt>
    <dgm:pt modelId="{C5B98201-760B-489B-8C6B-33D7680FE1E9}" type="sibTrans" cxnId="{232BEFC2-F238-4D8B-A041-56126918BDFC}">
      <dgm:prSet/>
      <dgm:spPr/>
    </dgm:pt>
    <dgm:pt modelId="{1CAF7C54-1E2D-4B3C-8180-AC6ACB214896}">
      <dgm:prSet phldrT="[Texto]"/>
      <dgm:spPr/>
      <dgm:t>
        <a:bodyPr/>
        <a:lstStyle/>
        <a:p>
          <a:endParaRPr lang="es-MX" dirty="0"/>
        </a:p>
      </dgm:t>
    </dgm:pt>
    <dgm:pt modelId="{BE8FCFCE-2B74-4F66-B40B-AF0DD82640F8}" type="parTrans" cxnId="{33D88E16-D922-40CD-943F-A75AEFC93999}">
      <dgm:prSet/>
      <dgm:spPr/>
    </dgm:pt>
    <dgm:pt modelId="{0FAECFEF-90CA-40A5-A557-FC4B805E2BB5}" type="sibTrans" cxnId="{33D88E16-D922-40CD-943F-A75AEFC93999}">
      <dgm:prSet/>
      <dgm:spPr/>
    </dgm:pt>
    <dgm:pt modelId="{5D32AD00-70FD-46A9-97C8-D45F814D4962}">
      <dgm:prSet phldrT="[Texto]"/>
      <dgm:spPr/>
      <dgm:t>
        <a:bodyPr/>
        <a:lstStyle/>
        <a:p>
          <a:endParaRPr lang="es-MX" dirty="0"/>
        </a:p>
      </dgm:t>
    </dgm:pt>
    <dgm:pt modelId="{CF21500B-0F06-494C-997C-84C12F84F7A8}" type="parTrans" cxnId="{8F1084CB-4082-4A43-A5DD-7DE66C360FEF}">
      <dgm:prSet/>
      <dgm:spPr/>
    </dgm:pt>
    <dgm:pt modelId="{9FA21186-32FF-4F0B-8F1A-89E891FC12FB}" type="sibTrans" cxnId="{8F1084CB-4082-4A43-A5DD-7DE66C360FEF}">
      <dgm:prSet/>
      <dgm:spPr/>
    </dgm:pt>
    <dgm:pt modelId="{1E475A06-0B0C-4E80-9E79-603E4A10A6ED}" type="pres">
      <dgm:prSet presAssocID="{73297C55-CC4D-4B0C-82F4-DD81C97F243A}" presName="Name0" presStyleCnt="0">
        <dgm:presLayoutVars>
          <dgm:dir/>
          <dgm:animLvl val="lvl"/>
          <dgm:resizeHandles val="exact"/>
        </dgm:presLayoutVars>
      </dgm:prSet>
      <dgm:spPr/>
      <dgm:t>
        <a:bodyPr/>
        <a:lstStyle/>
        <a:p>
          <a:endParaRPr lang="es-MX"/>
        </a:p>
      </dgm:t>
    </dgm:pt>
    <dgm:pt modelId="{984A9499-F703-4AFC-8020-7C366FEBD220}" type="pres">
      <dgm:prSet presAssocID="{FDF70CEE-B0CC-45D5-935D-B6DB189168B5}" presName="composite" presStyleCnt="0"/>
      <dgm:spPr/>
    </dgm:pt>
    <dgm:pt modelId="{B31A474B-E551-433B-9575-DEBCCCC39665}" type="pres">
      <dgm:prSet presAssocID="{FDF70CEE-B0CC-45D5-935D-B6DB189168B5}" presName="parTx" presStyleLbl="node1" presStyleIdx="0" presStyleCnt="3">
        <dgm:presLayoutVars>
          <dgm:chMax val="0"/>
          <dgm:chPref val="0"/>
          <dgm:bulletEnabled val="1"/>
        </dgm:presLayoutVars>
      </dgm:prSet>
      <dgm:spPr/>
      <dgm:t>
        <a:bodyPr/>
        <a:lstStyle/>
        <a:p>
          <a:endParaRPr lang="es-MX"/>
        </a:p>
      </dgm:t>
    </dgm:pt>
    <dgm:pt modelId="{9016C3E7-DF44-4800-8248-176F4141D09E}" type="pres">
      <dgm:prSet presAssocID="{FDF70CEE-B0CC-45D5-935D-B6DB189168B5}" presName="desTx" presStyleLbl="revTx" presStyleIdx="0" presStyleCnt="3">
        <dgm:presLayoutVars>
          <dgm:bulletEnabled val="1"/>
        </dgm:presLayoutVars>
      </dgm:prSet>
      <dgm:spPr/>
      <dgm:t>
        <a:bodyPr/>
        <a:lstStyle/>
        <a:p>
          <a:endParaRPr lang="es-MX"/>
        </a:p>
      </dgm:t>
    </dgm:pt>
    <dgm:pt modelId="{BFF0C152-7391-4975-B810-62B8B69FC6F0}" type="pres">
      <dgm:prSet presAssocID="{FFFEB616-4BBC-4CD0-93D6-54E50DB6C4C7}" presName="space" presStyleCnt="0"/>
      <dgm:spPr/>
    </dgm:pt>
    <dgm:pt modelId="{2BF07FAE-6379-4D19-8C39-2B4CC5C569C6}" type="pres">
      <dgm:prSet presAssocID="{508B01BC-F748-4D78-A986-65322DC9A943}" presName="composite" presStyleCnt="0"/>
      <dgm:spPr/>
    </dgm:pt>
    <dgm:pt modelId="{627288DB-EC3B-4684-989A-A909EF0A6B70}" type="pres">
      <dgm:prSet presAssocID="{508B01BC-F748-4D78-A986-65322DC9A943}" presName="parTx" presStyleLbl="node1" presStyleIdx="1" presStyleCnt="3">
        <dgm:presLayoutVars>
          <dgm:chMax val="0"/>
          <dgm:chPref val="0"/>
          <dgm:bulletEnabled val="1"/>
        </dgm:presLayoutVars>
      </dgm:prSet>
      <dgm:spPr/>
      <dgm:t>
        <a:bodyPr/>
        <a:lstStyle/>
        <a:p>
          <a:endParaRPr lang="es-MX"/>
        </a:p>
      </dgm:t>
    </dgm:pt>
    <dgm:pt modelId="{41B98DFD-474F-49D3-8778-9A0BD68A76BA}" type="pres">
      <dgm:prSet presAssocID="{508B01BC-F748-4D78-A986-65322DC9A943}" presName="desTx" presStyleLbl="revTx" presStyleIdx="1" presStyleCnt="3">
        <dgm:presLayoutVars>
          <dgm:bulletEnabled val="1"/>
        </dgm:presLayoutVars>
      </dgm:prSet>
      <dgm:spPr/>
      <dgm:t>
        <a:bodyPr/>
        <a:lstStyle/>
        <a:p>
          <a:endParaRPr lang="es-MX"/>
        </a:p>
      </dgm:t>
    </dgm:pt>
    <dgm:pt modelId="{AB45C329-E519-447E-870A-C0CF57F2568F}" type="pres">
      <dgm:prSet presAssocID="{A8C4A66B-A286-46AF-9A6A-095DF6A0B0B9}" presName="space" presStyleCnt="0"/>
      <dgm:spPr/>
    </dgm:pt>
    <dgm:pt modelId="{913D14AE-848A-4582-9C69-AA82D635B93B}" type="pres">
      <dgm:prSet presAssocID="{F07B88D0-1D4F-462B-8C95-17BCD8373E1B}" presName="composite" presStyleCnt="0"/>
      <dgm:spPr/>
    </dgm:pt>
    <dgm:pt modelId="{BEEE9B64-6D99-4D1A-81A8-E89443AB1542}" type="pres">
      <dgm:prSet presAssocID="{F07B88D0-1D4F-462B-8C95-17BCD8373E1B}" presName="parTx" presStyleLbl="node1" presStyleIdx="2" presStyleCnt="3">
        <dgm:presLayoutVars>
          <dgm:chMax val="0"/>
          <dgm:chPref val="0"/>
          <dgm:bulletEnabled val="1"/>
        </dgm:presLayoutVars>
      </dgm:prSet>
      <dgm:spPr/>
      <dgm:t>
        <a:bodyPr/>
        <a:lstStyle/>
        <a:p>
          <a:endParaRPr lang="es-MX"/>
        </a:p>
      </dgm:t>
    </dgm:pt>
    <dgm:pt modelId="{0749FAAF-3784-46F3-8C2F-2D52E844302A}" type="pres">
      <dgm:prSet presAssocID="{F07B88D0-1D4F-462B-8C95-17BCD8373E1B}" presName="desTx" presStyleLbl="revTx" presStyleIdx="2" presStyleCnt="3">
        <dgm:presLayoutVars>
          <dgm:bulletEnabled val="1"/>
        </dgm:presLayoutVars>
      </dgm:prSet>
      <dgm:spPr/>
      <dgm:t>
        <a:bodyPr/>
        <a:lstStyle/>
        <a:p>
          <a:endParaRPr lang="es-MX"/>
        </a:p>
      </dgm:t>
    </dgm:pt>
  </dgm:ptLst>
  <dgm:cxnLst>
    <dgm:cxn modelId="{77526DAB-8471-48BE-ABC3-FFB92F560CE9}" srcId="{F07B88D0-1D4F-462B-8C95-17BCD8373E1B}" destId="{71A58419-9EA2-491D-B6F5-F19F05450A3D}" srcOrd="2" destOrd="0" parTransId="{BC111CE3-7EEA-45E9-93E9-A8D56F755389}" sibTransId="{3CAE52A5-9423-4968-AAE8-68337C71DF56}"/>
    <dgm:cxn modelId="{D84E34BF-7693-4052-B99E-7712FCCE6080}" srcId="{F07B88D0-1D4F-462B-8C95-17BCD8373E1B}" destId="{17C068E1-DC5F-4003-A6AD-402620F844EA}" srcOrd="0" destOrd="0" parTransId="{00C50694-A641-4F3F-B016-BD45FE9F02E3}" sibTransId="{368AC035-7B34-4D74-9538-1A3E565332A5}"/>
    <dgm:cxn modelId="{40669A66-3330-43EB-8430-6BAC72483C64}" type="presOf" srcId="{C8083703-17DC-4C3A-87FE-55C32CE1FA92}" destId="{41B98DFD-474F-49D3-8778-9A0BD68A76BA}" srcOrd="0" destOrd="1" presId="urn:microsoft.com/office/officeart/2005/8/layout/chevron1"/>
    <dgm:cxn modelId="{8F1084CB-4082-4A43-A5DD-7DE66C360FEF}" srcId="{508B01BC-F748-4D78-A986-65322DC9A943}" destId="{5D32AD00-70FD-46A9-97C8-D45F814D4962}" srcOrd="5" destOrd="0" parTransId="{CF21500B-0F06-494C-997C-84C12F84F7A8}" sibTransId="{9FA21186-32FF-4F0B-8F1A-89E891FC12FB}"/>
    <dgm:cxn modelId="{953DFB6E-C9F3-41DB-B920-85E11DF101D3}" type="presOf" srcId="{DCB111D2-84A0-42FE-8399-423262273132}" destId="{41B98DFD-474F-49D3-8778-9A0BD68A76BA}" srcOrd="0" destOrd="2" presId="urn:microsoft.com/office/officeart/2005/8/layout/chevron1"/>
    <dgm:cxn modelId="{94F5E360-BED1-45CF-9D90-C953FC0E613F}" srcId="{508B01BC-F748-4D78-A986-65322DC9A943}" destId="{453BF8A1-3712-4E5B-81EC-3D0AA9652A25}" srcOrd="6" destOrd="0" parTransId="{5A148317-1E78-43B9-BE5E-972923C0267A}" sibTransId="{00025BDD-56F9-49CD-ADF7-4111B6F99FAD}"/>
    <dgm:cxn modelId="{232BEFC2-F238-4D8B-A041-56126918BDFC}" srcId="{508B01BC-F748-4D78-A986-65322DC9A943}" destId="{C8083703-17DC-4C3A-87FE-55C32CE1FA92}" srcOrd="1" destOrd="0" parTransId="{D0E301E3-A4B1-4031-976C-A5DC0C079866}" sibTransId="{C5B98201-760B-489B-8C6B-33D7680FE1E9}"/>
    <dgm:cxn modelId="{95EB8229-CE34-4438-BAE1-66EC9CEA5FBB}" type="presOf" srcId="{453BF8A1-3712-4E5B-81EC-3D0AA9652A25}" destId="{41B98DFD-474F-49D3-8778-9A0BD68A76BA}" srcOrd="0" destOrd="6" presId="urn:microsoft.com/office/officeart/2005/8/layout/chevron1"/>
    <dgm:cxn modelId="{025A6D09-6684-4541-984F-C9791ACA3CFC}" srcId="{508B01BC-F748-4D78-A986-65322DC9A943}" destId="{DCB111D2-84A0-42FE-8399-423262273132}" srcOrd="2" destOrd="0" parTransId="{342A0B46-9CE9-42A3-BFA4-6BE6C749DDA2}" sibTransId="{203B411D-C2C0-4789-A3D1-F12B2760DD24}"/>
    <dgm:cxn modelId="{80C9029F-F553-46BC-8E1A-54EE9C27498B}" srcId="{FDF70CEE-B0CC-45D5-935D-B6DB189168B5}" destId="{F2FBDB2A-1519-4314-B9A2-0E5437A97584}" srcOrd="1" destOrd="0" parTransId="{6F411761-6DFE-41B7-BCE4-23CD1D63102D}" sibTransId="{897F03C3-5BB0-4B44-9B3B-587D9708F018}"/>
    <dgm:cxn modelId="{B58ADF0C-5F79-4EBD-BC7C-5C6F9428C6AC}" type="presOf" srcId="{4C2283CA-72B2-4496-BDD5-913D23233515}" destId="{9016C3E7-DF44-4800-8248-176F4141D09E}" srcOrd="0" destOrd="0" presId="urn:microsoft.com/office/officeart/2005/8/layout/chevron1"/>
    <dgm:cxn modelId="{FAAE6E06-6E82-48C2-96D3-950D5C38067F}" srcId="{73297C55-CC4D-4B0C-82F4-DD81C97F243A}" destId="{FDF70CEE-B0CC-45D5-935D-B6DB189168B5}" srcOrd="0" destOrd="0" parTransId="{5F376414-03C0-4BAC-B10E-EFF415F74A72}" sibTransId="{FFFEB616-4BBC-4CD0-93D6-54E50DB6C4C7}"/>
    <dgm:cxn modelId="{1147D8EC-A87B-4844-BA1D-5CE11CBDC920}" type="presOf" srcId="{FDF70CEE-B0CC-45D5-935D-B6DB189168B5}" destId="{B31A474B-E551-433B-9575-DEBCCCC39665}" srcOrd="0" destOrd="0" presId="urn:microsoft.com/office/officeart/2005/8/layout/chevron1"/>
    <dgm:cxn modelId="{C139FE51-2E07-4CEC-B176-4F0EE3F570BE}" type="presOf" srcId="{BE799367-2582-4E73-93EE-8DD692472317}" destId="{41B98DFD-474F-49D3-8778-9A0BD68A76BA}" srcOrd="0" destOrd="4" presId="urn:microsoft.com/office/officeart/2005/8/layout/chevron1"/>
    <dgm:cxn modelId="{0C65A2A1-4AFF-4BFC-9655-62CD8D4B0D98}" type="presOf" srcId="{F2FBDB2A-1519-4314-B9A2-0E5437A97584}" destId="{9016C3E7-DF44-4800-8248-176F4141D09E}" srcOrd="0" destOrd="1" presId="urn:microsoft.com/office/officeart/2005/8/layout/chevron1"/>
    <dgm:cxn modelId="{963B0BDA-7D94-4158-94A8-940A9FF2165E}" type="presOf" srcId="{5187F685-0C2A-481D-AA67-503845C8AB74}" destId="{0749FAAF-3784-46F3-8C2F-2D52E844302A}" srcOrd="0" destOrd="1" presId="urn:microsoft.com/office/officeart/2005/8/layout/chevron1"/>
    <dgm:cxn modelId="{33D88E16-D922-40CD-943F-A75AEFC93999}" srcId="{508B01BC-F748-4D78-A986-65322DC9A943}" destId="{1CAF7C54-1E2D-4B3C-8180-AC6ACB214896}" srcOrd="3" destOrd="0" parTransId="{BE8FCFCE-2B74-4F66-B40B-AF0DD82640F8}" sibTransId="{0FAECFEF-90CA-40A5-A557-FC4B805E2BB5}"/>
    <dgm:cxn modelId="{39CB3158-5D7D-455F-9B1B-313B82EE7476}" type="presOf" srcId="{80AC3DC4-86CE-4E0F-8003-40319AF970C6}" destId="{0749FAAF-3784-46F3-8C2F-2D52E844302A}" srcOrd="0" destOrd="3" presId="urn:microsoft.com/office/officeart/2005/8/layout/chevron1"/>
    <dgm:cxn modelId="{CC90011C-A564-45A1-A95A-85BD8115566E}" type="presOf" srcId="{73297C55-CC4D-4B0C-82F4-DD81C97F243A}" destId="{1E475A06-0B0C-4E80-9E79-603E4A10A6ED}" srcOrd="0" destOrd="0" presId="urn:microsoft.com/office/officeart/2005/8/layout/chevron1"/>
    <dgm:cxn modelId="{030939FA-FFAA-403F-B08E-9DC62EE03C96}" srcId="{FDF70CEE-B0CC-45D5-935D-B6DB189168B5}" destId="{4C2283CA-72B2-4496-BDD5-913D23233515}" srcOrd="0" destOrd="0" parTransId="{F03478C2-8FF7-4A71-AAA9-46C651F1EE2D}" sibTransId="{614C3254-C28B-49B9-B969-03EFD7186F4C}"/>
    <dgm:cxn modelId="{49CEE289-CEF0-40B6-AA78-C0563D38617A}" srcId="{508B01BC-F748-4D78-A986-65322DC9A943}" destId="{BE799367-2582-4E73-93EE-8DD692472317}" srcOrd="4" destOrd="0" parTransId="{21806E81-9FFA-417C-AC27-22DE7E757B8F}" sibTransId="{01439302-3265-49F9-BE2F-8263B5820986}"/>
    <dgm:cxn modelId="{5886A9AA-B986-4F2C-BB78-0102E9262A7C}" srcId="{508B01BC-F748-4D78-A986-65322DC9A943}" destId="{9EAB28A3-03C1-4C72-8ED8-A15F20548B48}" srcOrd="0" destOrd="0" parTransId="{443E4537-0E10-462D-849C-721074FAA23E}" sibTransId="{374B5FAD-8A48-4D1A-BBB2-C26E152E3D76}"/>
    <dgm:cxn modelId="{818A57E4-B6C5-4BBC-8CC1-4CE6490B2548}" type="presOf" srcId="{F07B88D0-1D4F-462B-8C95-17BCD8373E1B}" destId="{BEEE9B64-6D99-4D1A-81A8-E89443AB1542}" srcOrd="0" destOrd="0" presId="urn:microsoft.com/office/officeart/2005/8/layout/chevron1"/>
    <dgm:cxn modelId="{3F15D176-09D0-4525-89AD-EE4C5E71C314}" type="presOf" srcId="{508B01BC-F748-4D78-A986-65322DC9A943}" destId="{627288DB-EC3B-4684-989A-A909EF0A6B70}" srcOrd="0" destOrd="0" presId="urn:microsoft.com/office/officeart/2005/8/layout/chevron1"/>
    <dgm:cxn modelId="{2D998DCC-F0CF-4048-A017-BF7498108A9E}" type="presOf" srcId="{71A58419-9EA2-491D-B6F5-F19F05450A3D}" destId="{0749FAAF-3784-46F3-8C2F-2D52E844302A}" srcOrd="0" destOrd="2" presId="urn:microsoft.com/office/officeart/2005/8/layout/chevron1"/>
    <dgm:cxn modelId="{0F90B62C-CEBB-4F5C-A912-C01D302882B2}" srcId="{F07B88D0-1D4F-462B-8C95-17BCD8373E1B}" destId="{80AC3DC4-86CE-4E0F-8003-40319AF970C6}" srcOrd="3" destOrd="0" parTransId="{67C7F692-32B6-4D9C-B00F-6D5507155FDB}" sibTransId="{130A26C0-D2F9-45CC-AC40-ED8D65878F17}"/>
    <dgm:cxn modelId="{8C4C6147-4874-462E-BF67-9CFD00BA9DD5}" type="presOf" srcId="{17C068E1-DC5F-4003-A6AD-402620F844EA}" destId="{0749FAAF-3784-46F3-8C2F-2D52E844302A}" srcOrd="0" destOrd="0" presId="urn:microsoft.com/office/officeart/2005/8/layout/chevron1"/>
    <dgm:cxn modelId="{9385E9F2-D4FA-48F5-9604-6C1D8E80EE55}" type="presOf" srcId="{9EAB28A3-03C1-4C72-8ED8-A15F20548B48}" destId="{41B98DFD-474F-49D3-8778-9A0BD68A76BA}" srcOrd="0" destOrd="0" presId="urn:microsoft.com/office/officeart/2005/8/layout/chevron1"/>
    <dgm:cxn modelId="{0EEC1A80-4AA0-4DF0-BD74-6E2C354C4372}" type="presOf" srcId="{5D32AD00-70FD-46A9-97C8-D45F814D4962}" destId="{41B98DFD-474F-49D3-8778-9A0BD68A76BA}" srcOrd="0" destOrd="5" presId="urn:microsoft.com/office/officeart/2005/8/layout/chevron1"/>
    <dgm:cxn modelId="{08614173-2B39-40B0-8284-FAD8532060EA}" type="presOf" srcId="{1CAF7C54-1E2D-4B3C-8180-AC6ACB214896}" destId="{41B98DFD-474F-49D3-8778-9A0BD68A76BA}" srcOrd="0" destOrd="3" presId="urn:microsoft.com/office/officeart/2005/8/layout/chevron1"/>
    <dgm:cxn modelId="{885C5CC6-D970-4407-8B75-C52784B6F9D5}" srcId="{73297C55-CC4D-4B0C-82F4-DD81C97F243A}" destId="{508B01BC-F748-4D78-A986-65322DC9A943}" srcOrd="1" destOrd="0" parTransId="{2A4DD7C2-40A7-49E3-A548-FAEBBA32CFAB}" sibTransId="{A8C4A66B-A286-46AF-9A6A-095DF6A0B0B9}"/>
    <dgm:cxn modelId="{0941D87C-92ED-483A-A733-750D0A21EA47}" srcId="{F07B88D0-1D4F-462B-8C95-17BCD8373E1B}" destId="{5187F685-0C2A-481D-AA67-503845C8AB74}" srcOrd="1" destOrd="0" parTransId="{C0E70E36-442B-41CC-965B-C9F5BDF66766}" sibTransId="{75F32700-FBD6-474B-A5F7-86D3573433D4}"/>
    <dgm:cxn modelId="{31F21628-5F69-4C52-A676-B87BB28C1C96}" srcId="{73297C55-CC4D-4B0C-82F4-DD81C97F243A}" destId="{F07B88D0-1D4F-462B-8C95-17BCD8373E1B}" srcOrd="2" destOrd="0" parTransId="{2648E3A3-0AE9-4A6E-8330-70DD81EEA8F3}" sibTransId="{33F446EA-CE03-4B52-ACDE-0869CC032C44}"/>
    <dgm:cxn modelId="{937B59CA-6351-41C9-8411-7C4CA9430CFF}" type="presOf" srcId="{AE0183DC-3AFE-45DB-A347-CCD92E947754}" destId="{9016C3E7-DF44-4800-8248-176F4141D09E}" srcOrd="0" destOrd="2" presId="urn:microsoft.com/office/officeart/2005/8/layout/chevron1"/>
    <dgm:cxn modelId="{59700312-B00F-4408-A04F-521EC1C0432F}" srcId="{FDF70CEE-B0CC-45D5-935D-B6DB189168B5}" destId="{AE0183DC-3AFE-45DB-A347-CCD92E947754}" srcOrd="2" destOrd="0" parTransId="{4C6FBB8D-6159-4FCF-8434-9BF8306AEC7C}" sibTransId="{0B10EF26-82A2-4943-AC9B-B5E4BA63D638}"/>
    <dgm:cxn modelId="{3FF127BB-5F7C-42FB-94D9-66B4CBCB7BAB}" type="presParOf" srcId="{1E475A06-0B0C-4E80-9E79-603E4A10A6ED}" destId="{984A9499-F703-4AFC-8020-7C366FEBD220}" srcOrd="0" destOrd="0" presId="urn:microsoft.com/office/officeart/2005/8/layout/chevron1"/>
    <dgm:cxn modelId="{87457CDD-E5F2-4968-86BD-EC5A2E33C5E1}" type="presParOf" srcId="{984A9499-F703-4AFC-8020-7C366FEBD220}" destId="{B31A474B-E551-433B-9575-DEBCCCC39665}" srcOrd="0" destOrd="0" presId="urn:microsoft.com/office/officeart/2005/8/layout/chevron1"/>
    <dgm:cxn modelId="{74DE353D-B9BD-4C60-AE9D-C0A6A7751F02}" type="presParOf" srcId="{984A9499-F703-4AFC-8020-7C366FEBD220}" destId="{9016C3E7-DF44-4800-8248-176F4141D09E}" srcOrd="1" destOrd="0" presId="urn:microsoft.com/office/officeart/2005/8/layout/chevron1"/>
    <dgm:cxn modelId="{DBC4204B-99AE-4CE4-B3BD-5FBF7000419D}" type="presParOf" srcId="{1E475A06-0B0C-4E80-9E79-603E4A10A6ED}" destId="{BFF0C152-7391-4975-B810-62B8B69FC6F0}" srcOrd="1" destOrd="0" presId="urn:microsoft.com/office/officeart/2005/8/layout/chevron1"/>
    <dgm:cxn modelId="{91260A8F-1868-42ED-838B-DCDF5497D9C2}" type="presParOf" srcId="{1E475A06-0B0C-4E80-9E79-603E4A10A6ED}" destId="{2BF07FAE-6379-4D19-8C39-2B4CC5C569C6}" srcOrd="2" destOrd="0" presId="urn:microsoft.com/office/officeart/2005/8/layout/chevron1"/>
    <dgm:cxn modelId="{200F66C1-3AF8-4DD7-BD1D-942AB641E488}" type="presParOf" srcId="{2BF07FAE-6379-4D19-8C39-2B4CC5C569C6}" destId="{627288DB-EC3B-4684-989A-A909EF0A6B70}" srcOrd="0" destOrd="0" presId="urn:microsoft.com/office/officeart/2005/8/layout/chevron1"/>
    <dgm:cxn modelId="{5C2E5760-E1E3-4023-9123-A91F5F32D192}" type="presParOf" srcId="{2BF07FAE-6379-4D19-8C39-2B4CC5C569C6}" destId="{41B98DFD-474F-49D3-8778-9A0BD68A76BA}" srcOrd="1" destOrd="0" presId="urn:microsoft.com/office/officeart/2005/8/layout/chevron1"/>
    <dgm:cxn modelId="{E6919E27-6A73-4C0C-AE1A-5B60E9698490}" type="presParOf" srcId="{1E475A06-0B0C-4E80-9E79-603E4A10A6ED}" destId="{AB45C329-E519-447E-870A-C0CF57F2568F}" srcOrd="3" destOrd="0" presId="urn:microsoft.com/office/officeart/2005/8/layout/chevron1"/>
    <dgm:cxn modelId="{DBFC2ED9-077E-4F27-AFC9-05899494913C}" type="presParOf" srcId="{1E475A06-0B0C-4E80-9E79-603E4A10A6ED}" destId="{913D14AE-848A-4582-9C69-AA82D635B93B}" srcOrd="4" destOrd="0" presId="urn:microsoft.com/office/officeart/2005/8/layout/chevron1"/>
    <dgm:cxn modelId="{1E9209A0-98CF-47A9-9A79-78BBB927618D}" type="presParOf" srcId="{913D14AE-848A-4582-9C69-AA82D635B93B}" destId="{BEEE9B64-6D99-4D1A-81A8-E89443AB1542}" srcOrd="0" destOrd="0" presId="urn:microsoft.com/office/officeart/2005/8/layout/chevron1"/>
    <dgm:cxn modelId="{10B80797-AD8F-4D94-AB4D-61663ED1C266}" type="presParOf" srcId="{913D14AE-848A-4582-9C69-AA82D635B93B}" destId="{0749FAAF-3784-46F3-8C2F-2D52E844302A}"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7195F37-78EF-44B4-8BC5-34BE3C287FA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s-MX"/>
        </a:p>
      </dgm:t>
    </dgm:pt>
    <dgm:pt modelId="{DC35C963-DFEF-46BF-BC2E-AB061EA8304F}">
      <dgm:prSet phldrT="[Texto]"/>
      <dgm:spPr/>
      <dgm:t>
        <a:bodyPr/>
        <a:lstStyle/>
        <a:p>
          <a:r>
            <a:rPr lang="es-MX" dirty="0"/>
            <a:t>INFORMACIÓN PÚBLICA</a:t>
          </a:r>
        </a:p>
      </dgm:t>
    </dgm:pt>
    <dgm:pt modelId="{5E1D4479-09A0-49FD-A5C8-7C78ECFED658}" type="parTrans" cxnId="{846C7982-786A-4652-ABFE-F535AE903680}">
      <dgm:prSet/>
      <dgm:spPr/>
      <dgm:t>
        <a:bodyPr/>
        <a:lstStyle/>
        <a:p>
          <a:endParaRPr lang="es-MX"/>
        </a:p>
      </dgm:t>
    </dgm:pt>
    <dgm:pt modelId="{C988F3E3-0E0C-42A1-83FD-63390B16C6E5}" type="sibTrans" cxnId="{846C7982-786A-4652-ABFE-F535AE903680}">
      <dgm:prSet/>
      <dgm:spPr/>
      <dgm:t>
        <a:bodyPr/>
        <a:lstStyle/>
        <a:p>
          <a:endParaRPr lang="es-MX"/>
        </a:p>
      </dgm:t>
    </dgm:pt>
    <dgm:pt modelId="{8A3A2FDE-3590-4DDE-B789-2D4DB595F5B9}">
      <dgm:prSet phldrT="[Texto]"/>
      <dgm:spPr/>
      <dgm:t>
        <a:bodyPr/>
        <a:lstStyle/>
        <a:p>
          <a:r>
            <a:rPr lang="es-MX" dirty="0"/>
            <a:t>EN LA FORMA EN LA QUE LA TENGA GENERADA</a:t>
          </a:r>
        </a:p>
      </dgm:t>
    </dgm:pt>
    <dgm:pt modelId="{34E19EE1-1C15-49F9-A0A1-4D678E754162}" type="parTrans" cxnId="{9BEE79A7-330A-4119-AB2C-1D24743DF1FE}">
      <dgm:prSet/>
      <dgm:spPr/>
      <dgm:t>
        <a:bodyPr/>
        <a:lstStyle/>
        <a:p>
          <a:endParaRPr lang="es-MX"/>
        </a:p>
      </dgm:t>
    </dgm:pt>
    <dgm:pt modelId="{9C66392A-8D47-4EED-9D1B-6DE790479655}" type="sibTrans" cxnId="{9BEE79A7-330A-4119-AB2C-1D24743DF1FE}">
      <dgm:prSet/>
      <dgm:spPr/>
      <dgm:t>
        <a:bodyPr/>
        <a:lstStyle/>
        <a:p>
          <a:endParaRPr lang="es-MX"/>
        </a:p>
      </dgm:t>
    </dgm:pt>
    <dgm:pt modelId="{1868EE1E-DFE0-4869-8A0E-54B9F815A7F0}">
      <dgm:prSet phldrT="[Texto]"/>
      <dgm:spPr/>
      <dgm:t>
        <a:bodyPr/>
        <a:lstStyle/>
        <a:p>
          <a:r>
            <a:rPr lang="es-MX" dirty="0"/>
            <a:t>EN SU CASO SI ASÍ LO DETERMINA EL SUJETO OBLIGADO, PUEDE ENTREGARLA EN MODALIDAD ELECTRÓNICA, BIEN SEA POR PLATAFORMA NACIONAL DE TRANSPARENCIA, INFOMEX-VERACRUZ, CORREO ELECTRÓNICO Y/O UTILIZANDO DISCOS DUROS VIRTUALES</a:t>
          </a:r>
        </a:p>
      </dgm:t>
    </dgm:pt>
    <dgm:pt modelId="{2F2B22DB-065F-4CE9-8763-F6546B6E8ABC}" type="parTrans" cxnId="{022B0BB2-C986-4C5C-B114-4739138161DD}">
      <dgm:prSet/>
      <dgm:spPr/>
      <dgm:t>
        <a:bodyPr/>
        <a:lstStyle/>
        <a:p>
          <a:endParaRPr lang="es-MX"/>
        </a:p>
      </dgm:t>
    </dgm:pt>
    <dgm:pt modelId="{AB49A82A-25D5-407E-B932-D4ED6FCA16AC}" type="sibTrans" cxnId="{022B0BB2-C986-4C5C-B114-4739138161DD}">
      <dgm:prSet/>
      <dgm:spPr/>
      <dgm:t>
        <a:bodyPr/>
        <a:lstStyle/>
        <a:p>
          <a:endParaRPr lang="es-MX"/>
        </a:p>
      </dgm:t>
    </dgm:pt>
    <dgm:pt modelId="{20A61A13-C7FC-45A1-B780-8F7772D73DF1}">
      <dgm:prSet phldrT="[Texto]"/>
      <dgm:spPr/>
      <dgm:t>
        <a:bodyPr/>
        <a:lstStyle/>
        <a:p>
          <a:r>
            <a:rPr lang="es-MX" dirty="0"/>
            <a:t>OBLIGACIONES DE TRANSPARENCIA</a:t>
          </a:r>
        </a:p>
      </dgm:t>
    </dgm:pt>
    <dgm:pt modelId="{D93E0E68-8DFE-476C-BD53-FA34C1482B1C}" type="parTrans" cxnId="{F6FDDD59-C875-4099-94E6-5A31A22A8D71}">
      <dgm:prSet/>
      <dgm:spPr/>
      <dgm:t>
        <a:bodyPr/>
        <a:lstStyle/>
        <a:p>
          <a:endParaRPr lang="es-MX"/>
        </a:p>
      </dgm:t>
    </dgm:pt>
    <dgm:pt modelId="{7D788C65-D6CD-469A-BE22-98CCECC90993}" type="sibTrans" cxnId="{F6FDDD59-C875-4099-94E6-5A31A22A8D71}">
      <dgm:prSet/>
      <dgm:spPr/>
      <dgm:t>
        <a:bodyPr/>
        <a:lstStyle/>
        <a:p>
          <a:endParaRPr lang="es-MX"/>
        </a:p>
      </dgm:t>
    </dgm:pt>
    <dgm:pt modelId="{817CE060-BDEE-4ECA-826E-83A8B8BA832D}">
      <dgm:prSet phldrT="[Texto]"/>
      <dgm:spPr/>
      <dgm:t>
        <a:bodyPr/>
        <a:lstStyle/>
        <a:p>
          <a:r>
            <a:rPr lang="es-MX" dirty="0"/>
            <a:t>EN MODALIDAD ELECTRÓNICA</a:t>
          </a:r>
        </a:p>
      </dgm:t>
    </dgm:pt>
    <dgm:pt modelId="{6B68365F-FF0B-45BD-AC16-9020143EA4E2}" type="parTrans" cxnId="{AC2B92E8-9226-4FA9-8C6C-45B5CF160A0F}">
      <dgm:prSet/>
      <dgm:spPr/>
      <dgm:t>
        <a:bodyPr/>
        <a:lstStyle/>
        <a:p>
          <a:endParaRPr lang="es-MX"/>
        </a:p>
      </dgm:t>
    </dgm:pt>
    <dgm:pt modelId="{E0EB9C20-8F77-49A0-9219-13802D28BCF6}" type="sibTrans" cxnId="{AC2B92E8-9226-4FA9-8C6C-45B5CF160A0F}">
      <dgm:prSet/>
      <dgm:spPr/>
      <dgm:t>
        <a:bodyPr/>
        <a:lstStyle/>
        <a:p>
          <a:endParaRPr lang="es-MX"/>
        </a:p>
      </dgm:t>
    </dgm:pt>
    <dgm:pt modelId="{1248D5D7-AD3A-4180-B8C4-2B6E9566BBFD}">
      <dgm:prSet phldrT="[Texto]"/>
      <dgm:spPr/>
      <dgm:t>
        <a:bodyPr/>
        <a:lstStyle/>
        <a:p>
          <a:r>
            <a:rPr lang="es-MX" dirty="0"/>
            <a:t>O BIEN INDICÁNDO LA FUENTE O VÍNCULO ELECTRÓNICO EN DONDE SE ENCUENTRA ALOJADA LA INFORMACIÓN, YA SEA EN LA PLATAFORMA NACIONAL DE TRANSPARENCIA Y/O EN SU PORTAL </a:t>
          </a:r>
        </a:p>
      </dgm:t>
    </dgm:pt>
    <dgm:pt modelId="{5F1774FF-66A0-4BAD-BF73-652870384435}" type="parTrans" cxnId="{E3124276-5625-4577-9CCF-84A429772C64}">
      <dgm:prSet/>
      <dgm:spPr/>
      <dgm:t>
        <a:bodyPr/>
        <a:lstStyle/>
        <a:p>
          <a:endParaRPr lang="es-MX"/>
        </a:p>
      </dgm:t>
    </dgm:pt>
    <dgm:pt modelId="{4D3D6043-3591-4BF7-83F8-E938C01AD977}" type="sibTrans" cxnId="{E3124276-5625-4577-9CCF-84A429772C64}">
      <dgm:prSet/>
      <dgm:spPr/>
      <dgm:t>
        <a:bodyPr/>
        <a:lstStyle/>
        <a:p>
          <a:endParaRPr lang="es-MX"/>
        </a:p>
      </dgm:t>
    </dgm:pt>
    <dgm:pt modelId="{527F4CCF-ED8D-49F6-AD6A-2CF0597E99E5}" type="pres">
      <dgm:prSet presAssocID="{87195F37-78EF-44B4-8BC5-34BE3C287FA3}" presName="diagram" presStyleCnt="0">
        <dgm:presLayoutVars>
          <dgm:chPref val="1"/>
          <dgm:dir/>
          <dgm:animOne val="branch"/>
          <dgm:animLvl val="lvl"/>
          <dgm:resizeHandles/>
        </dgm:presLayoutVars>
      </dgm:prSet>
      <dgm:spPr/>
      <dgm:t>
        <a:bodyPr/>
        <a:lstStyle/>
        <a:p>
          <a:endParaRPr lang="es-MX"/>
        </a:p>
      </dgm:t>
    </dgm:pt>
    <dgm:pt modelId="{05BCDD45-B3F7-49FE-8207-78A9A27217F8}" type="pres">
      <dgm:prSet presAssocID="{DC35C963-DFEF-46BF-BC2E-AB061EA8304F}" presName="root" presStyleCnt="0"/>
      <dgm:spPr/>
    </dgm:pt>
    <dgm:pt modelId="{57295595-D11E-4728-87CF-A21BE8F7113D}" type="pres">
      <dgm:prSet presAssocID="{DC35C963-DFEF-46BF-BC2E-AB061EA8304F}" presName="rootComposite" presStyleCnt="0"/>
      <dgm:spPr/>
    </dgm:pt>
    <dgm:pt modelId="{343429E0-D846-425A-86FE-4EF3F6756D7D}" type="pres">
      <dgm:prSet presAssocID="{DC35C963-DFEF-46BF-BC2E-AB061EA8304F}" presName="rootText" presStyleLbl="node1" presStyleIdx="0" presStyleCnt="2"/>
      <dgm:spPr/>
      <dgm:t>
        <a:bodyPr/>
        <a:lstStyle/>
        <a:p>
          <a:endParaRPr lang="es-MX"/>
        </a:p>
      </dgm:t>
    </dgm:pt>
    <dgm:pt modelId="{CD8854EE-CE77-456B-93EC-FB42B12DD2F9}" type="pres">
      <dgm:prSet presAssocID="{DC35C963-DFEF-46BF-BC2E-AB061EA8304F}" presName="rootConnector" presStyleLbl="node1" presStyleIdx="0" presStyleCnt="2"/>
      <dgm:spPr/>
      <dgm:t>
        <a:bodyPr/>
        <a:lstStyle/>
        <a:p>
          <a:endParaRPr lang="es-MX"/>
        </a:p>
      </dgm:t>
    </dgm:pt>
    <dgm:pt modelId="{6F2E39E9-795B-4AD5-B5E9-043D760F673B}" type="pres">
      <dgm:prSet presAssocID="{DC35C963-DFEF-46BF-BC2E-AB061EA8304F}" presName="childShape" presStyleCnt="0"/>
      <dgm:spPr/>
    </dgm:pt>
    <dgm:pt modelId="{8DFAD20A-743C-432A-9157-FD328AE96480}" type="pres">
      <dgm:prSet presAssocID="{34E19EE1-1C15-49F9-A0A1-4D678E754162}" presName="Name13" presStyleLbl="parChTrans1D2" presStyleIdx="0" presStyleCnt="4"/>
      <dgm:spPr/>
      <dgm:t>
        <a:bodyPr/>
        <a:lstStyle/>
        <a:p>
          <a:endParaRPr lang="es-MX"/>
        </a:p>
      </dgm:t>
    </dgm:pt>
    <dgm:pt modelId="{7E93B0A1-7CF7-4C91-8F1D-4897A2EA5962}" type="pres">
      <dgm:prSet presAssocID="{8A3A2FDE-3590-4DDE-B789-2D4DB595F5B9}" presName="childText" presStyleLbl="bgAcc1" presStyleIdx="0" presStyleCnt="4">
        <dgm:presLayoutVars>
          <dgm:bulletEnabled val="1"/>
        </dgm:presLayoutVars>
      </dgm:prSet>
      <dgm:spPr/>
      <dgm:t>
        <a:bodyPr/>
        <a:lstStyle/>
        <a:p>
          <a:endParaRPr lang="es-MX"/>
        </a:p>
      </dgm:t>
    </dgm:pt>
    <dgm:pt modelId="{52602A18-3DEE-459F-88CA-612336FF3B65}" type="pres">
      <dgm:prSet presAssocID="{2F2B22DB-065F-4CE9-8763-F6546B6E8ABC}" presName="Name13" presStyleLbl="parChTrans1D2" presStyleIdx="1" presStyleCnt="4"/>
      <dgm:spPr/>
      <dgm:t>
        <a:bodyPr/>
        <a:lstStyle/>
        <a:p>
          <a:endParaRPr lang="es-MX"/>
        </a:p>
      </dgm:t>
    </dgm:pt>
    <dgm:pt modelId="{7D5CA1AF-3363-4B99-9A8C-3326BC708950}" type="pres">
      <dgm:prSet presAssocID="{1868EE1E-DFE0-4869-8A0E-54B9F815A7F0}" presName="childText" presStyleLbl="bgAcc1" presStyleIdx="1" presStyleCnt="4">
        <dgm:presLayoutVars>
          <dgm:bulletEnabled val="1"/>
        </dgm:presLayoutVars>
      </dgm:prSet>
      <dgm:spPr/>
      <dgm:t>
        <a:bodyPr/>
        <a:lstStyle/>
        <a:p>
          <a:endParaRPr lang="es-MX"/>
        </a:p>
      </dgm:t>
    </dgm:pt>
    <dgm:pt modelId="{B737C33B-BCDC-449A-98A4-B6805FF2E2BB}" type="pres">
      <dgm:prSet presAssocID="{20A61A13-C7FC-45A1-B780-8F7772D73DF1}" presName="root" presStyleCnt="0"/>
      <dgm:spPr/>
    </dgm:pt>
    <dgm:pt modelId="{1710A6CC-0950-4320-B6AC-2CC270A770B5}" type="pres">
      <dgm:prSet presAssocID="{20A61A13-C7FC-45A1-B780-8F7772D73DF1}" presName="rootComposite" presStyleCnt="0"/>
      <dgm:spPr/>
    </dgm:pt>
    <dgm:pt modelId="{AB66BDA5-B091-49A1-A2A7-6844D9A74E80}" type="pres">
      <dgm:prSet presAssocID="{20A61A13-C7FC-45A1-B780-8F7772D73DF1}" presName="rootText" presStyleLbl="node1" presStyleIdx="1" presStyleCnt="2"/>
      <dgm:spPr/>
      <dgm:t>
        <a:bodyPr/>
        <a:lstStyle/>
        <a:p>
          <a:endParaRPr lang="es-MX"/>
        </a:p>
      </dgm:t>
    </dgm:pt>
    <dgm:pt modelId="{5C20B28F-2347-4FAC-84BE-F4CF60A7B598}" type="pres">
      <dgm:prSet presAssocID="{20A61A13-C7FC-45A1-B780-8F7772D73DF1}" presName="rootConnector" presStyleLbl="node1" presStyleIdx="1" presStyleCnt="2"/>
      <dgm:spPr/>
      <dgm:t>
        <a:bodyPr/>
        <a:lstStyle/>
        <a:p>
          <a:endParaRPr lang="es-MX"/>
        </a:p>
      </dgm:t>
    </dgm:pt>
    <dgm:pt modelId="{8EA35AC8-B3A2-49F8-8B97-0C5785DE1423}" type="pres">
      <dgm:prSet presAssocID="{20A61A13-C7FC-45A1-B780-8F7772D73DF1}" presName="childShape" presStyleCnt="0"/>
      <dgm:spPr/>
    </dgm:pt>
    <dgm:pt modelId="{AAD21D91-1779-4DBE-965A-D05EE58F84F1}" type="pres">
      <dgm:prSet presAssocID="{6B68365F-FF0B-45BD-AC16-9020143EA4E2}" presName="Name13" presStyleLbl="parChTrans1D2" presStyleIdx="2" presStyleCnt="4"/>
      <dgm:spPr/>
      <dgm:t>
        <a:bodyPr/>
        <a:lstStyle/>
        <a:p>
          <a:endParaRPr lang="es-MX"/>
        </a:p>
      </dgm:t>
    </dgm:pt>
    <dgm:pt modelId="{B6B18604-AEFC-4B7E-B9A0-0B0F83C81118}" type="pres">
      <dgm:prSet presAssocID="{817CE060-BDEE-4ECA-826E-83A8B8BA832D}" presName="childText" presStyleLbl="bgAcc1" presStyleIdx="2" presStyleCnt="4">
        <dgm:presLayoutVars>
          <dgm:bulletEnabled val="1"/>
        </dgm:presLayoutVars>
      </dgm:prSet>
      <dgm:spPr/>
      <dgm:t>
        <a:bodyPr/>
        <a:lstStyle/>
        <a:p>
          <a:endParaRPr lang="es-MX"/>
        </a:p>
      </dgm:t>
    </dgm:pt>
    <dgm:pt modelId="{E3CCB9E6-E12C-4B10-A468-155808673A84}" type="pres">
      <dgm:prSet presAssocID="{5F1774FF-66A0-4BAD-BF73-652870384435}" presName="Name13" presStyleLbl="parChTrans1D2" presStyleIdx="3" presStyleCnt="4"/>
      <dgm:spPr/>
      <dgm:t>
        <a:bodyPr/>
        <a:lstStyle/>
        <a:p>
          <a:endParaRPr lang="es-MX"/>
        </a:p>
      </dgm:t>
    </dgm:pt>
    <dgm:pt modelId="{7995C6CB-45E1-48A3-BDE0-01FD65C4DA7F}" type="pres">
      <dgm:prSet presAssocID="{1248D5D7-AD3A-4180-B8C4-2B6E9566BBFD}" presName="childText" presStyleLbl="bgAcc1" presStyleIdx="3" presStyleCnt="4">
        <dgm:presLayoutVars>
          <dgm:bulletEnabled val="1"/>
        </dgm:presLayoutVars>
      </dgm:prSet>
      <dgm:spPr/>
      <dgm:t>
        <a:bodyPr/>
        <a:lstStyle/>
        <a:p>
          <a:endParaRPr lang="es-MX"/>
        </a:p>
      </dgm:t>
    </dgm:pt>
  </dgm:ptLst>
  <dgm:cxnLst>
    <dgm:cxn modelId="{022B0BB2-C986-4C5C-B114-4739138161DD}" srcId="{DC35C963-DFEF-46BF-BC2E-AB061EA8304F}" destId="{1868EE1E-DFE0-4869-8A0E-54B9F815A7F0}" srcOrd="1" destOrd="0" parTransId="{2F2B22DB-065F-4CE9-8763-F6546B6E8ABC}" sibTransId="{AB49A82A-25D5-407E-B932-D4ED6FCA16AC}"/>
    <dgm:cxn modelId="{9C26AD72-1217-479C-A200-D3EA5B96B113}" type="presOf" srcId="{817CE060-BDEE-4ECA-826E-83A8B8BA832D}" destId="{B6B18604-AEFC-4B7E-B9A0-0B0F83C81118}" srcOrd="0" destOrd="0" presId="urn:microsoft.com/office/officeart/2005/8/layout/hierarchy3"/>
    <dgm:cxn modelId="{AC2B92E8-9226-4FA9-8C6C-45B5CF160A0F}" srcId="{20A61A13-C7FC-45A1-B780-8F7772D73DF1}" destId="{817CE060-BDEE-4ECA-826E-83A8B8BA832D}" srcOrd="0" destOrd="0" parTransId="{6B68365F-FF0B-45BD-AC16-9020143EA4E2}" sibTransId="{E0EB9C20-8F77-49A0-9219-13802D28BCF6}"/>
    <dgm:cxn modelId="{54E2A7F4-EC93-477E-9BA9-57EF1C5EC468}" type="presOf" srcId="{DC35C963-DFEF-46BF-BC2E-AB061EA8304F}" destId="{343429E0-D846-425A-86FE-4EF3F6756D7D}" srcOrd="0" destOrd="0" presId="urn:microsoft.com/office/officeart/2005/8/layout/hierarchy3"/>
    <dgm:cxn modelId="{06E2733F-B821-45A6-8CBE-789963E94B35}" type="presOf" srcId="{34E19EE1-1C15-49F9-A0A1-4D678E754162}" destId="{8DFAD20A-743C-432A-9157-FD328AE96480}" srcOrd="0" destOrd="0" presId="urn:microsoft.com/office/officeart/2005/8/layout/hierarchy3"/>
    <dgm:cxn modelId="{9BEE79A7-330A-4119-AB2C-1D24743DF1FE}" srcId="{DC35C963-DFEF-46BF-BC2E-AB061EA8304F}" destId="{8A3A2FDE-3590-4DDE-B789-2D4DB595F5B9}" srcOrd="0" destOrd="0" parTransId="{34E19EE1-1C15-49F9-A0A1-4D678E754162}" sibTransId="{9C66392A-8D47-4EED-9D1B-6DE790479655}"/>
    <dgm:cxn modelId="{D4A3BC43-958B-465A-94FE-99CC17097FFB}" type="presOf" srcId="{2F2B22DB-065F-4CE9-8763-F6546B6E8ABC}" destId="{52602A18-3DEE-459F-88CA-612336FF3B65}" srcOrd="0" destOrd="0" presId="urn:microsoft.com/office/officeart/2005/8/layout/hierarchy3"/>
    <dgm:cxn modelId="{E3124276-5625-4577-9CCF-84A429772C64}" srcId="{20A61A13-C7FC-45A1-B780-8F7772D73DF1}" destId="{1248D5D7-AD3A-4180-B8C4-2B6E9566BBFD}" srcOrd="1" destOrd="0" parTransId="{5F1774FF-66A0-4BAD-BF73-652870384435}" sibTransId="{4D3D6043-3591-4BF7-83F8-E938C01AD977}"/>
    <dgm:cxn modelId="{9F0B8F49-1766-4B19-9043-E15609B6520E}" type="presOf" srcId="{1868EE1E-DFE0-4869-8A0E-54B9F815A7F0}" destId="{7D5CA1AF-3363-4B99-9A8C-3326BC708950}" srcOrd="0" destOrd="0" presId="urn:microsoft.com/office/officeart/2005/8/layout/hierarchy3"/>
    <dgm:cxn modelId="{34B83E4D-57BB-418C-9D0A-4BDB5237A57D}" type="presOf" srcId="{DC35C963-DFEF-46BF-BC2E-AB061EA8304F}" destId="{CD8854EE-CE77-456B-93EC-FB42B12DD2F9}" srcOrd="1" destOrd="0" presId="urn:microsoft.com/office/officeart/2005/8/layout/hierarchy3"/>
    <dgm:cxn modelId="{BBA19FD9-4727-40DA-9F82-9CEFAA514C9A}" type="presOf" srcId="{87195F37-78EF-44B4-8BC5-34BE3C287FA3}" destId="{527F4CCF-ED8D-49F6-AD6A-2CF0597E99E5}" srcOrd="0" destOrd="0" presId="urn:microsoft.com/office/officeart/2005/8/layout/hierarchy3"/>
    <dgm:cxn modelId="{A3B44BF2-D2EB-4230-86C6-CE05B1879FF3}" type="presOf" srcId="{1248D5D7-AD3A-4180-B8C4-2B6E9566BBFD}" destId="{7995C6CB-45E1-48A3-BDE0-01FD65C4DA7F}" srcOrd="0" destOrd="0" presId="urn:microsoft.com/office/officeart/2005/8/layout/hierarchy3"/>
    <dgm:cxn modelId="{F6FDDD59-C875-4099-94E6-5A31A22A8D71}" srcId="{87195F37-78EF-44B4-8BC5-34BE3C287FA3}" destId="{20A61A13-C7FC-45A1-B780-8F7772D73DF1}" srcOrd="1" destOrd="0" parTransId="{D93E0E68-8DFE-476C-BD53-FA34C1482B1C}" sibTransId="{7D788C65-D6CD-469A-BE22-98CCECC90993}"/>
    <dgm:cxn modelId="{846C7982-786A-4652-ABFE-F535AE903680}" srcId="{87195F37-78EF-44B4-8BC5-34BE3C287FA3}" destId="{DC35C963-DFEF-46BF-BC2E-AB061EA8304F}" srcOrd="0" destOrd="0" parTransId="{5E1D4479-09A0-49FD-A5C8-7C78ECFED658}" sibTransId="{C988F3E3-0E0C-42A1-83FD-63390B16C6E5}"/>
    <dgm:cxn modelId="{D45EFD05-F590-4B78-9456-74E9656460E9}" type="presOf" srcId="{5F1774FF-66A0-4BAD-BF73-652870384435}" destId="{E3CCB9E6-E12C-4B10-A468-155808673A84}" srcOrd="0" destOrd="0" presId="urn:microsoft.com/office/officeart/2005/8/layout/hierarchy3"/>
    <dgm:cxn modelId="{128E470C-1034-41DB-9170-50F705C7FAE5}" type="presOf" srcId="{20A61A13-C7FC-45A1-B780-8F7772D73DF1}" destId="{AB66BDA5-B091-49A1-A2A7-6844D9A74E80}" srcOrd="0" destOrd="0" presId="urn:microsoft.com/office/officeart/2005/8/layout/hierarchy3"/>
    <dgm:cxn modelId="{B7BD8CA2-9F7B-423E-8C3D-0BCF7CA068AD}" type="presOf" srcId="{8A3A2FDE-3590-4DDE-B789-2D4DB595F5B9}" destId="{7E93B0A1-7CF7-4C91-8F1D-4897A2EA5962}" srcOrd="0" destOrd="0" presId="urn:microsoft.com/office/officeart/2005/8/layout/hierarchy3"/>
    <dgm:cxn modelId="{8C650907-A437-425D-82DB-CDED83FDDC69}" type="presOf" srcId="{6B68365F-FF0B-45BD-AC16-9020143EA4E2}" destId="{AAD21D91-1779-4DBE-965A-D05EE58F84F1}" srcOrd="0" destOrd="0" presId="urn:microsoft.com/office/officeart/2005/8/layout/hierarchy3"/>
    <dgm:cxn modelId="{9A11B37A-3105-407E-BB7D-B5874C8BD0EF}" type="presOf" srcId="{20A61A13-C7FC-45A1-B780-8F7772D73DF1}" destId="{5C20B28F-2347-4FAC-84BE-F4CF60A7B598}" srcOrd="1" destOrd="0" presId="urn:microsoft.com/office/officeart/2005/8/layout/hierarchy3"/>
    <dgm:cxn modelId="{A7E9B675-5856-4D4F-A774-3C0FA1D1CB04}" type="presParOf" srcId="{527F4CCF-ED8D-49F6-AD6A-2CF0597E99E5}" destId="{05BCDD45-B3F7-49FE-8207-78A9A27217F8}" srcOrd="0" destOrd="0" presId="urn:microsoft.com/office/officeart/2005/8/layout/hierarchy3"/>
    <dgm:cxn modelId="{0910C901-98CB-4684-ADAF-DF8B7ECEDD77}" type="presParOf" srcId="{05BCDD45-B3F7-49FE-8207-78A9A27217F8}" destId="{57295595-D11E-4728-87CF-A21BE8F7113D}" srcOrd="0" destOrd="0" presId="urn:microsoft.com/office/officeart/2005/8/layout/hierarchy3"/>
    <dgm:cxn modelId="{3E990159-341F-4DAF-961B-8BCFAB14283F}" type="presParOf" srcId="{57295595-D11E-4728-87CF-A21BE8F7113D}" destId="{343429E0-D846-425A-86FE-4EF3F6756D7D}" srcOrd="0" destOrd="0" presId="urn:microsoft.com/office/officeart/2005/8/layout/hierarchy3"/>
    <dgm:cxn modelId="{31C6EA9F-AB0F-44C9-A223-C4D7B969F206}" type="presParOf" srcId="{57295595-D11E-4728-87CF-A21BE8F7113D}" destId="{CD8854EE-CE77-456B-93EC-FB42B12DD2F9}" srcOrd="1" destOrd="0" presId="urn:microsoft.com/office/officeart/2005/8/layout/hierarchy3"/>
    <dgm:cxn modelId="{FB605131-E36A-4941-A6D3-D11D5FFD4908}" type="presParOf" srcId="{05BCDD45-B3F7-49FE-8207-78A9A27217F8}" destId="{6F2E39E9-795B-4AD5-B5E9-043D760F673B}" srcOrd="1" destOrd="0" presId="urn:microsoft.com/office/officeart/2005/8/layout/hierarchy3"/>
    <dgm:cxn modelId="{9F99A86D-88C1-4E1B-8F23-2BDECF8FB42D}" type="presParOf" srcId="{6F2E39E9-795B-4AD5-B5E9-043D760F673B}" destId="{8DFAD20A-743C-432A-9157-FD328AE96480}" srcOrd="0" destOrd="0" presId="urn:microsoft.com/office/officeart/2005/8/layout/hierarchy3"/>
    <dgm:cxn modelId="{9CCD1A3F-B159-4468-9EE4-B3CB6BEFF3C0}" type="presParOf" srcId="{6F2E39E9-795B-4AD5-B5E9-043D760F673B}" destId="{7E93B0A1-7CF7-4C91-8F1D-4897A2EA5962}" srcOrd="1" destOrd="0" presId="urn:microsoft.com/office/officeart/2005/8/layout/hierarchy3"/>
    <dgm:cxn modelId="{280754F0-A4E0-4622-831C-D227DCDA61A8}" type="presParOf" srcId="{6F2E39E9-795B-4AD5-B5E9-043D760F673B}" destId="{52602A18-3DEE-459F-88CA-612336FF3B65}" srcOrd="2" destOrd="0" presId="urn:microsoft.com/office/officeart/2005/8/layout/hierarchy3"/>
    <dgm:cxn modelId="{718D5892-FAF3-4AA0-AE91-33A969A77DE9}" type="presParOf" srcId="{6F2E39E9-795B-4AD5-B5E9-043D760F673B}" destId="{7D5CA1AF-3363-4B99-9A8C-3326BC708950}" srcOrd="3" destOrd="0" presId="urn:microsoft.com/office/officeart/2005/8/layout/hierarchy3"/>
    <dgm:cxn modelId="{A20EC6B9-7C6C-4B13-AA4E-67DF8932830D}" type="presParOf" srcId="{527F4CCF-ED8D-49F6-AD6A-2CF0597E99E5}" destId="{B737C33B-BCDC-449A-98A4-B6805FF2E2BB}" srcOrd="1" destOrd="0" presId="urn:microsoft.com/office/officeart/2005/8/layout/hierarchy3"/>
    <dgm:cxn modelId="{1F861E3D-D55A-4C56-BBE6-9BA90B4D518D}" type="presParOf" srcId="{B737C33B-BCDC-449A-98A4-B6805FF2E2BB}" destId="{1710A6CC-0950-4320-B6AC-2CC270A770B5}" srcOrd="0" destOrd="0" presId="urn:microsoft.com/office/officeart/2005/8/layout/hierarchy3"/>
    <dgm:cxn modelId="{A3E6D50A-8397-4B39-B22B-A1944A260B88}" type="presParOf" srcId="{1710A6CC-0950-4320-B6AC-2CC270A770B5}" destId="{AB66BDA5-B091-49A1-A2A7-6844D9A74E80}" srcOrd="0" destOrd="0" presId="urn:microsoft.com/office/officeart/2005/8/layout/hierarchy3"/>
    <dgm:cxn modelId="{C4C1D36F-6A6C-4628-B75C-2D9749126B26}" type="presParOf" srcId="{1710A6CC-0950-4320-B6AC-2CC270A770B5}" destId="{5C20B28F-2347-4FAC-84BE-F4CF60A7B598}" srcOrd="1" destOrd="0" presId="urn:microsoft.com/office/officeart/2005/8/layout/hierarchy3"/>
    <dgm:cxn modelId="{4F98E160-BC11-49CD-85C6-B530DAF97376}" type="presParOf" srcId="{B737C33B-BCDC-449A-98A4-B6805FF2E2BB}" destId="{8EA35AC8-B3A2-49F8-8B97-0C5785DE1423}" srcOrd="1" destOrd="0" presId="urn:microsoft.com/office/officeart/2005/8/layout/hierarchy3"/>
    <dgm:cxn modelId="{006D85CC-7C73-413B-9541-085F2816ADA5}" type="presParOf" srcId="{8EA35AC8-B3A2-49F8-8B97-0C5785DE1423}" destId="{AAD21D91-1779-4DBE-965A-D05EE58F84F1}" srcOrd="0" destOrd="0" presId="urn:microsoft.com/office/officeart/2005/8/layout/hierarchy3"/>
    <dgm:cxn modelId="{0AC69A8D-19E9-4DEC-8939-F80C8E41E06F}" type="presParOf" srcId="{8EA35AC8-B3A2-49F8-8B97-0C5785DE1423}" destId="{B6B18604-AEFC-4B7E-B9A0-0B0F83C81118}" srcOrd="1" destOrd="0" presId="urn:microsoft.com/office/officeart/2005/8/layout/hierarchy3"/>
    <dgm:cxn modelId="{95772383-92D9-40C9-B681-5C3DBD0DFD02}" type="presParOf" srcId="{8EA35AC8-B3A2-49F8-8B97-0C5785DE1423}" destId="{E3CCB9E6-E12C-4B10-A468-155808673A84}" srcOrd="2" destOrd="0" presId="urn:microsoft.com/office/officeart/2005/8/layout/hierarchy3"/>
    <dgm:cxn modelId="{A5D0FC89-E608-4D98-82A0-2A28CA12CDB7}" type="presParOf" srcId="{8EA35AC8-B3A2-49F8-8B97-0C5785DE1423}" destId="{7995C6CB-45E1-48A3-BDE0-01FD65C4DA7F}"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C13816E-4F6F-468C-989A-A74A9728E7DE}" type="doc">
      <dgm:prSet loTypeId="urn:microsoft.com/office/officeart/2005/8/layout/process1" loCatId="process" qsTypeId="urn:microsoft.com/office/officeart/2005/8/quickstyle/simple1" qsCatId="simple" csTypeId="urn:microsoft.com/office/officeart/2005/8/colors/accent1_2" csCatId="accent1" phldr="1"/>
      <dgm:spPr/>
    </dgm:pt>
    <dgm:pt modelId="{C126ED11-2E4A-49DE-9037-C17229E8BE27}">
      <dgm:prSet phldrT="[Texto]"/>
      <dgm:spPr/>
      <dgm:t>
        <a:bodyPr/>
        <a:lstStyle/>
        <a:p>
          <a:r>
            <a:rPr lang="es-MX" dirty="0"/>
            <a:t>RECIBE RECURSO Y SE EMITE ACUERDO DONDE SE RADICA Y SE ASIGNA NÚEMRO DE EXPEDIENTE Y COMISIONADO PONENTE</a:t>
          </a:r>
        </a:p>
      </dgm:t>
    </dgm:pt>
    <dgm:pt modelId="{C58261CA-6809-4ABA-B309-992FFBD143FC}" type="parTrans" cxnId="{FCE9472D-67C9-4DB4-990C-074BF0F5F026}">
      <dgm:prSet/>
      <dgm:spPr/>
      <dgm:t>
        <a:bodyPr/>
        <a:lstStyle/>
        <a:p>
          <a:endParaRPr lang="es-MX"/>
        </a:p>
      </dgm:t>
    </dgm:pt>
    <dgm:pt modelId="{440731B7-B62C-4827-8AAB-23A6488D5A9C}" type="sibTrans" cxnId="{FCE9472D-67C9-4DB4-990C-074BF0F5F026}">
      <dgm:prSet/>
      <dgm:spPr/>
      <dgm:t>
        <a:bodyPr/>
        <a:lstStyle/>
        <a:p>
          <a:endParaRPr lang="es-MX"/>
        </a:p>
      </dgm:t>
    </dgm:pt>
    <dgm:pt modelId="{02F8A606-00FD-438D-9CED-B79F778F3C14}">
      <dgm:prSet phldrT="[Texto]"/>
      <dgm:spPr/>
      <dgm:t>
        <a:bodyPr/>
        <a:lstStyle/>
        <a:p>
          <a:r>
            <a:rPr lang="es-MX" dirty="0"/>
            <a:t>SE REMITE EL RECURSO DE REVISIÓN A LA PONENCIA QUE LE CORRESPONDIÓ EL TURNO</a:t>
          </a:r>
        </a:p>
      </dgm:t>
    </dgm:pt>
    <dgm:pt modelId="{01484716-2C5D-45A0-A1B7-9408B17FE709}" type="parTrans" cxnId="{7B56E124-64CF-40BE-9564-D0BB50C4AE67}">
      <dgm:prSet/>
      <dgm:spPr/>
      <dgm:t>
        <a:bodyPr/>
        <a:lstStyle/>
        <a:p>
          <a:endParaRPr lang="es-MX"/>
        </a:p>
      </dgm:t>
    </dgm:pt>
    <dgm:pt modelId="{AB18D7FB-998A-4ACE-B661-EB681E44C29D}" type="sibTrans" cxnId="{7B56E124-64CF-40BE-9564-D0BB50C4AE67}">
      <dgm:prSet/>
      <dgm:spPr/>
      <dgm:t>
        <a:bodyPr/>
        <a:lstStyle/>
        <a:p>
          <a:endParaRPr lang="es-MX"/>
        </a:p>
      </dgm:t>
    </dgm:pt>
    <dgm:pt modelId="{E95C4C86-B254-44F6-AB65-5D39468ABBC3}" type="pres">
      <dgm:prSet presAssocID="{5C13816E-4F6F-468C-989A-A74A9728E7DE}" presName="Name0" presStyleCnt="0">
        <dgm:presLayoutVars>
          <dgm:dir/>
          <dgm:resizeHandles val="exact"/>
        </dgm:presLayoutVars>
      </dgm:prSet>
      <dgm:spPr/>
    </dgm:pt>
    <dgm:pt modelId="{92E5134F-551D-4600-AFE6-8A5250A0F292}" type="pres">
      <dgm:prSet presAssocID="{C126ED11-2E4A-49DE-9037-C17229E8BE27}" presName="node" presStyleLbl="node1" presStyleIdx="0" presStyleCnt="2">
        <dgm:presLayoutVars>
          <dgm:bulletEnabled val="1"/>
        </dgm:presLayoutVars>
      </dgm:prSet>
      <dgm:spPr/>
      <dgm:t>
        <a:bodyPr/>
        <a:lstStyle/>
        <a:p>
          <a:endParaRPr lang="es-MX"/>
        </a:p>
      </dgm:t>
    </dgm:pt>
    <dgm:pt modelId="{24EAE4D3-B89F-48F0-B2E3-05CB8E820DCA}" type="pres">
      <dgm:prSet presAssocID="{440731B7-B62C-4827-8AAB-23A6488D5A9C}" presName="sibTrans" presStyleLbl="sibTrans2D1" presStyleIdx="0" presStyleCnt="1"/>
      <dgm:spPr/>
      <dgm:t>
        <a:bodyPr/>
        <a:lstStyle/>
        <a:p>
          <a:endParaRPr lang="es-MX"/>
        </a:p>
      </dgm:t>
    </dgm:pt>
    <dgm:pt modelId="{E5672BF3-64B6-4304-9C9B-7DF0334064E8}" type="pres">
      <dgm:prSet presAssocID="{440731B7-B62C-4827-8AAB-23A6488D5A9C}" presName="connectorText" presStyleLbl="sibTrans2D1" presStyleIdx="0" presStyleCnt="1"/>
      <dgm:spPr/>
      <dgm:t>
        <a:bodyPr/>
        <a:lstStyle/>
        <a:p>
          <a:endParaRPr lang="es-MX"/>
        </a:p>
      </dgm:t>
    </dgm:pt>
    <dgm:pt modelId="{E4457C69-F9AD-42CF-95B1-4A0E1FCD47BA}" type="pres">
      <dgm:prSet presAssocID="{02F8A606-00FD-438D-9CED-B79F778F3C14}" presName="node" presStyleLbl="node1" presStyleIdx="1" presStyleCnt="2">
        <dgm:presLayoutVars>
          <dgm:bulletEnabled val="1"/>
        </dgm:presLayoutVars>
      </dgm:prSet>
      <dgm:spPr/>
      <dgm:t>
        <a:bodyPr/>
        <a:lstStyle/>
        <a:p>
          <a:endParaRPr lang="es-MX"/>
        </a:p>
      </dgm:t>
    </dgm:pt>
  </dgm:ptLst>
  <dgm:cxnLst>
    <dgm:cxn modelId="{17596F37-C122-4F87-80FD-170D6EAE7CDA}" type="presOf" srcId="{02F8A606-00FD-438D-9CED-B79F778F3C14}" destId="{E4457C69-F9AD-42CF-95B1-4A0E1FCD47BA}" srcOrd="0" destOrd="0" presId="urn:microsoft.com/office/officeart/2005/8/layout/process1"/>
    <dgm:cxn modelId="{D1FC13AA-662B-49DD-A1FA-EA2E670A27A4}" type="presOf" srcId="{5C13816E-4F6F-468C-989A-A74A9728E7DE}" destId="{E95C4C86-B254-44F6-AB65-5D39468ABBC3}" srcOrd="0" destOrd="0" presId="urn:microsoft.com/office/officeart/2005/8/layout/process1"/>
    <dgm:cxn modelId="{A16B8765-CA15-4307-993F-87599EBF9E97}" type="presOf" srcId="{440731B7-B62C-4827-8AAB-23A6488D5A9C}" destId="{E5672BF3-64B6-4304-9C9B-7DF0334064E8}" srcOrd="1" destOrd="0" presId="urn:microsoft.com/office/officeart/2005/8/layout/process1"/>
    <dgm:cxn modelId="{33CAA599-11DC-4D0E-A6DD-AEA8075B6D77}" type="presOf" srcId="{440731B7-B62C-4827-8AAB-23A6488D5A9C}" destId="{24EAE4D3-B89F-48F0-B2E3-05CB8E820DCA}" srcOrd="0" destOrd="0" presId="urn:microsoft.com/office/officeart/2005/8/layout/process1"/>
    <dgm:cxn modelId="{FCE9472D-67C9-4DB4-990C-074BF0F5F026}" srcId="{5C13816E-4F6F-468C-989A-A74A9728E7DE}" destId="{C126ED11-2E4A-49DE-9037-C17229E8BE27}" srcOrd="0" destOrd="0" parTransId="{C58261CA-6809-4ABA-B309-992FFBD143FC}" sibTransId="{440731B7-B62C-4827-8AAB-23A6488D5A9C}"/>
    <dgm:cxn modelId="{6F4E4B90-EAF5-4B89-8308-E37825DB17E0}" type="presOf" srcId="{C126ED11-2E4A-49DE-9037-C17229E8BE27}" destId="{92E5134F-551D-4600-AFE6-8A5250A0F292}" srcOrd="0" destOrd="0" presId="urn:microsoft.com/office/officeart/2005/8/layout/process1"/>
    <dgm:cxn modelId="{7B56E124-64CF-40BE-9564-D0BB50C4AE67}" srcId="{5C13816E-4F6F-468C-989A-A74A9728E7DE}" destId="{02F8A606-00FD-438D-9CED-B79F778F3C14}" srcOrd="1" destOrd="0" parTransId="{01484716-2C5D-45A0-A1B7-9408B17FE709}" sibTransId="{AB18D7FB-998A-4ACE-B661-EB681E44C29D}"/>
    <dgm:cxn modelId="{81D84AC5-28C6-4F12-9769-E97C3F4194EB}" type="presParOf" srcId="{E95C4C86-B254-44F6-AB65-5D39468ABBC3}" destId="{92E5134F-551D-4600-AFE6-8A5250A0F292}" srcOrd="0" destOrd="0" presId="urn:microsoft.com/office/officeart/2005/8/layout/process1"/>
    <dgm:cxn modelId="{3E1EA941-9C0C-4CC5-90EB-CFDDC47D4DB4}" type="presParOf" srcId="{E95C4C86-B254-44F6-AB65-5D39468ABBC3}" destId="{24EAE4D3-B89F-48F0-B2E3-05CB8E820DCA}" srcOrd="1" destOrd="0" presId="urn:microsoft.com/office/officeart/2005/8/layout/process1"/>
    <dgm:cxn modelId="{BA632154-914C-47E0-994C-6E4F765F96F6}" type="presParOf" srcId="{24EAE4D3-B89F-48F0-B2E3-05CB8E820DCA}" destId="{E5672BF3-64B6-4304-9C9B-7DF0334064E8}" srcOrd="0" destOrd="0" presId="urn:microsoft.com/office/officeart/2005/8/layout/process1"/>
    <dgm:cxn modelId="{BB5331A7-67C8-4726-97D7-F85FECBE001D}" type="presParOf" srcId="{E95C4C86-B254-44F6-AB65-5D39468ABBC3}" destId="{E4457C69-F9AD-42CF-95B1-4A0E1FCD47B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C7A45-F2F3-4CC5-81C4-212978DA39ED}">
      <dsp:nvSpPr>
        <dsp:cNvPr id="0" name=""/>
        <dsp:cNvSpPr/>
      </dsp:nvSpPr>
      <dsp:spPr>
        <a:xfrm>
          <a:off x="4824" y="1495"/>
          <a:ext cx="1009201" cy="18088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000" kern="1200" dirty="0"/>
            <a:t>LA NEGATIVA DE ACCESO A LA INFORMACIÓN</a:t>
          </a:r>
        </a:p>
      </dsp:txBody>
      <dsp:txXfrm>
        <a:off x="34382" y="31053"/>
        <a:ext cx="950085" cy="1749740"/>
      </dsp:txXfrm>
    </dsp:sp>
    <dsp:sp modelId="{A9D23E5B-6320-47D9-A70E-1EE005212ED1}">
      <dsp:nvSpPr>
        <dsp:cNvPr id="0" name=""/>
        <dsp:cNvSpPr/>
      </dsp:nvSpPr>
      <dsp:spPr>
        <a:xfrm>
          <a:off x="6301" y="1943822"/>
          <a:ext cx="1006247" cy="17062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DECLARACIÓN DE INEXISTENCIA DE INFORMACIÓN</a:t>
          </a:r>
        </a:p>
      </dsp:txBody>
      <dsp:txXfrm>
        <a:off x="35773" y="1973294"/>
        <a:ext cx="947303" cy="1647258"/>
      </dsp:txXfrm>
    </dsp:sp>
    <dsp:sp modelId="{7C8A2D87-5F7B-4584-9EF3-A459166BAF25}">
      <dsp:nvSpPr>
        <dsp:cNvPr id="0" name=""/>
        <dsp:cNvSpPr/>
      </dsp:nvSpPr>
      <dsp:spPr>
        <a:xfrm>
          <a:off x="1183076" y="1495"/>
          <a:ext cx="1009201" cy="15047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000" kern="1200" dirty="0"/>
            <a:t>LA CLASIFICACIÓN DE INFORMACIÓN COMO RESERVADA O CONFIDENCIAL</a:t>
          </a:r>
        </a:p>
      </dsp:txBody>
      <dsp:txXfrm>
        <a:off x="1212634" y="31053"/>
        <a:ext cx="950085" cy="1445667"/>
      </dsp:txXfrm>
    </dsp:sp>
    <dsp:sp modelId="{4B2C561E-22DF-4E31-BD83-9678FAD874B6}">
      <dsp:nvSpPr>
        <dsp:cNvPr id="0" name=""/>
        <dsp:cNvSpPr/>
      </dsp:nvSpPr>
      <dsp:spPr>
        <a:xfrm>
          <a:off x="1184061" y="1639748"/>
          <a:ext cx="1007231" cy="18333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DECLARACIÓN DE INCOMPETENCIA POR EL SUJETO OBLIGADO</a:t>
          </a:r>
        </a:p>
      </dsp:txBody>
      <dsp:txXfrm>
        <a:off x="1213562" y="1669249"/>
        <a:ext cx="948229" cy="1774368"/>
      </dsp:txXfrm>
    </dsp:sp>
    <dsp:sp modelId="{1A22E75A-50B2-4066-986D-2791E9D49131}">
      <dsp:nvSpPr>
        <dsp:cNvPr id="0" name=""/>
        <dsp:cNvSpPr/>
      </dsp:nvSpPr>
      <dsp:spPr>
        <a:xfrm>
          <a:off x="2361327" y="1495"/>
          <a:ext cx="1009201" cy="213623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000" kern="1200" dirty="0"/>
            <a:t>LA NOTIFICACIÓN, ENTREGA O PUESTA A DISPOSICIÓN DE LA INFORMACIÓN EN UNA MODALIDAD O FORMATO DISTINTINTO AL SOLICITADO</a:t>
          </a:r>
        </a:p>
      </dsp:txBody>
      <dsp:txXfrm>
        <a:off x="2390885" y="31053"/>
        <a:ext cx="950085" cy="2077116"/>
      </dsp:txXfrm>
    </dsp:sp>
    <dsp:sp modelId="{C044EEFE-599D-406F-83D9-6245148C1A1A}">
      <dsp:nvSpPr>
        <dsp:cNvPr id="0" name=""/>
        <dsp:cNvSpPr/>
      </dsp:nvSpPr>
      <dsp:spPr>
        <a:xfrm>
          <a:off x="2361820" y="2271198"/>
          <a:ext cx="1008216" cy="16827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ENTREGA O PUESTA A DISPOSICIÓN DE LA INFORMACIÓN EN UN FORMATO INCOMPRENSIBLE O NO ACCESIBLE PARA EL SOLICITANTE</a:t>
          </a:r>
        </a:p>
      </dsp:txBody>
      <dsp:txXfrm>
        <a:off x="2391350" y="2300728"/>
        <a:ext cx="949156" cy="1623650"/>
      </dsp:txXfrm>
    </dsp:sp>
    <dsp:sp modelId="{75718DE4-F213-4CEC-83D1-3A250A8763F9}">
      <dsp:nvSpPr>
        <dsp:cNvPr id="0" name=""/>
        <dsp:cNvSpPr/>
      </dsp:nvSpPr>
      <dsp:spPr>
        <a:xfrm>
          <a:off x="3539579" y="1495"/>
          <a:ext cx="6854817" cy="11107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s-ES" sz="1000" kern="1200" dirty="0"/>
            <a:t>LOS COSTOS O TIEMPO DE ENTREGA DE LA INFORMACIÓN</a:t>
          </a:r>
        </a:p>
      </dsp:txBody>
      <dsp:txXfrm>
        <a:off x="3572111" y="34027"/>
        <a:ext cx="6789753" cy="1045665"/>
      </dsp:txXfrm>
    </dsp:sp>
    <dsp:sp modelId="{A3C2C7D9-4D39-4A1D-9549-6DF58482AE5C}">
      <dsp:nvSpPr>
        <dsp:cNvPr id="0" name=""/>
        <dsp:cNvSpPr/>
      </dsp:nvSpPr>
      <dsp:spPr>
        <a:xfrm>
          <a:off x="3542926" y="1245695"/>
          <a:ext cx="1008216" cy="18396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FALTA DE TRÁMITE A UNA SOLICITUD</a:t>
          </a:r>
        </a:p>
      </dsp:txBody>
      <dsp:txXfrm>
        <a:off x="3572456" y="1275225"/>
        <a:ext cx="949156" cy="1780541"/>
      </dsp:txXfrm>
    </dsp:sp>
    <dsp:sp modelId="{EDCFE0F3-4767-42CE-B9FB-E5436EB4D202}">
      <dsp:nvSpPr>
        <dsp:cNvPr id="0" name=""/>
        <dsp:cNvSpPr/>
      </dsp:nvSpPr>
      <dsp:spPr>
        <a:xfrm>
          <a:off x="4635749" y="1245695"/>
          <a:ext cx="1008216" cy="18496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NEGATIVA A PERMITIR UNA CONSULTA DIRECTA</a:t>
          </a:r>
        </a:p>
      </dsp:txBody>
      <dsp:txXfrm>
        <a:off x="4665279" y="1275225"/>
        <a:ext cx="949156" cy="1790626"/>
      </dsp:txXfrm>
    </dsp:sp>
    <dsp:sp modelId="{66C020F8-81D0-4F76-B6D0-02BA02120087}">
      <dsp:nvSpPr>
        <dsp:cNvPr id="0" name=""/>
        <dsp:cNvSpPr/>
      </dsp:nvSpPr>
      <dsp:spPr>
        <a:xfrm>
          <a:off x="5728573" y="1245695"/>
          <a:ext cx="4662475" cy="11107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INFORMACIÓN QUE SE ENTREGÓ SEA INCOMPLETA O NO CORRESPONDA CON LA SOLICITUD</a:t>
          </a:r>
        </a:p>
      </dsp:txBody>
      <dsp:txXfrm>
        <a:off x="5761105" y="1278227"/>
        <a:ext cx="4597411" cy="1045665"/>
      </dsp:txXfrm>
    </dsp:sp>
    <dsp:sp modelId="{27B22D5B-81AF-4EFB-BDA2-C1650A43993A}">
      <dsp:nvSpPr>
        <dsp:cNvPr id="0" name=""/>
        <dsp:cNvSpPr/>
      </dsp:nvSpPr>
      <dsp:spPr>
        <a:xfrm>
          <a:off x="5733124" y="2489895"/>
          <a:ext cx="1006247" cy="11107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LAS RAZONES QUE MOTIVAN UNA PRÓRROGA</a:t>
          </a:r>
        </a:p>
      </dsp:txBody>
      <dsp:txXfrm>
        <a:off x="5762596" y="2519367"/>
        <a:ext cx="947303" cy="1051785"/>
      </dsp:txXfrm>
    </dsp:sp>
    <dsp:sp modelId="{04811628-FEFC-43CA-A863-A4E6AC0AB3C0}">
      <dsp:nvSpPr>
        <dsp:cNvPr id="0" name=""/>
        <dsp:cNvSpPr/>
      </dsp:nvSpPr>
      <dsp:spPr>
        <a:xfrm>
          <a:off x="6781634" y="2489895"/>
          <a:ext cx="1006247" cy="11107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FALTA DE RESPUESTA A UNA SOLICITUD DE ACCESO A LA INFORMACIÓN DENTRO DE LOS PLAZOS ESTABLECIDOS</a:t>
          </a:r>
        </a:p>
      </dsp:txBody>
      <dsp:txXfrm>
        <a:off x="6811106" y="2519367"/>
        <a:ext cx="947303" cy="1051785"/>
      </dsp:txXfrm>
    </dsp:sp>
    <dsp:sp modelId="{F0F41F51-DE04-4B24-845F-5B15A50724DA}">
      <dsp:nvSpPr>
        <dsp:cNvPr id="0" name=""/>
        <dsp:cNvSpPr/>
      </dsp:nvSpPr>
      <dsp:spPr>
        <a:xfrm>
          <a:off x="7830145" y="2489895"/>
          <a:ext cx="2556352" cy="11107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FALTA, DEFICENCIA O INSUFICIENCIA DE LA FUNDAMENTACIÓN O MOTIVACIÓN EN LA RESPUESTA</a:t>
          </a:r>
        </a:p>
      </dsp:txBody>
      <dsp:txXfrm>
        <a:off x="7862677" y="2522427"/>
        <a:ext cx="2491288" cy="1045665"/>
      </dsp:txXfrm>
    </dsp:sp>
    <dsp:sp modelId="{15732AF5-C58B-4978-861F-593D5F278076}">
      <dsp:nvSpPr>
        <dsp:cNvPr id="0" name=""/>
        <dsp:cNvSpPr/>
      </dsp:nvSpPr>
      <dsp:spPr>
        <a:xfrm>
          <a:off x="7830145" y="3734095"/>
          <a:ext cx="2556352" cy="11107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s-ES" sz="900" kern="1200" dirty="0"/>
            <a:t>LA ORIENTACIÓN A UN TRÁMITE ESPECÍFICO</a:t>
          </a:r>
        </a:p>
      </dsp:txBody>
      <dsp:txXfrm>
        <a:off x="7862677" y="3766627"/>
        <a:ext cx="2491288" cy="104566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C4907-1D25-4520-B813-3782039898E5}">
      <dsp:nvSpPr>
        <dsp:cNvPr id="0" name=""/>
        <dsp:cNvSpPr/>
      </dsp:nvSpPr>
      <dsp:spPr>
        <a:xfrm rot="5400000">
          <a:off x="-289718" y="292805"/>
          <a:ext cx="1931458" cy="135202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a:t>COMISIONADO PONENTE</a:t>
          </a:r>
        </a:p>
      </dsp:txBody>
      <dsp:txXfrm rot="-5400000">
        <a:off x="1" y="679096"/>
        <a:ext cx="1352020" cy="579438"/>
      </dsp:txXfrm>
    </dsp:sp>
    <dsp:sp modelId="{AB1CE9FA-B1E8-4EA0-8F7F-8C5CE93A07A9}">
      <dsp:nvSpPr>
        <dsp:cNvPr id="0" name=""/>
        <dsp:cNvSpPr/>
      </dsp:nvSpPr>
      <dsp:spPr>
        <a:xfrm rot="5400000">
          <a:off x="4112286" y="-2757179"/>
          <a:ext cx="1255447" cy="677597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MX" sz="2000" kern="1200" dirty="0"/>
            <a:t>REQUERIR AL RECURRENTE SUBSANE OMISÓNES, EN UN PLAZO DE CINCO DÍAS.</a:t>
          </a:r>
        </a:p>
      </dsp:txBody>
      <dsp:txXfrm rot="-5400000">
        <a:off x="1352020" y="64373"/>
        <a:ext cx="6714693" cy="1132875"/>
      </dsp:txXfrm>
    </dsp:sp>
    <dsp:sp modelId="{27046262-3B00-4EF8-AD20-1A774ED92628}">
      <dsp:nvSpPr>
        <dsp:cNvPr id="0" name=""/>
        <dsp:cNvSpPr/>
      </dsp:nvSpPr>
      <dsp:spPr>
        <a:xfrm rot="5400000">
          <a:off x="-289718" y="2033323"/>
          <a:ext cx="1931458" cy="135202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a:t>COMISIONADO PONENTE</a:t>
          </a:r>
        </a:p>
      </dsp:txBody>
      <dsp:txXfrm rot="-5400000">
        <a:off x="1" y="2419614"/>
        <a:ext cx="1352020" cy="579438"/>
      </dsp:txXfrm>
    </dsp:sp>
    <dsp:sp modelId="{18355229-A3D9-40C2-A871-3A826551C64E}">
      <dsp:nvSpPr>
        <dsp:cNvPr id="0" name=""/>
        <dsp:cNvSpPr/>
      </dsp:nvSpPr>
      <dsp:spPr>
        <a:xfrm rot="5400000">
          <a:off x="4112286" y="-1016661"/>
          <a:ext cx="1255447" cy="677597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MX" sz="2000" kern="1200" dirty="0"/>
            <a:t>EMITIR UN ACUERDO DE ADMISIÓN, EN EL QUE SE PONDRÁ A DISPOSICIÓN DE LAS PARTES EL EXPEDIENTE POR UN TÉRMINO DE SIETE DÍAS HÁBILES PARA QUE MANIFIESTEN LO QUE A SU DERECHO CONVENGA. </a:t>
          </a:r>
        </a:p>
      </dsp:txBody>
      <dsp:txXfrm rot="-5400000">
        <a:off x="1352020" y="1804891"/>
        <a:ext cx="6714693" cy="1132875"/>
      </dsp:txXfrm>
    </dsp:sp>
    <dsp:sp modelId="{B81E9F5D-ED55-4F79-99BB-6C24E89034F5}">
      <dsp:nvSpPr>
        <dsp:cNvPr id="0" name=""/>
        <dsp:cNvSpPr/>
      </dsp:nvSpPr>
      <dsp:spPr>
        <a:xfrm rot="5400000">
          <a:off x="-289718" y="3773840"/>
          <a:ext cx="1931458" cy="135202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a:t>COMISIONADO PONENTE</a:t>
          </a:r>
        </a:p>
      </dsp:txBody>
      <dsp:txXfrm rot="-5400000">
        <a:off x="1" y="4160131"/>
        <a:ext cx="1352020" cy="579438"/>
      </dsp:txXfrm>
    </dsp:sp>
    <dsp:sp modelId="{E3334962-A095-4E08-B966-665DDADA3CBD}">
      <dsp:nvSpPr>
        <dsp:cNvPr id="0" name=""/>
        <dsp:cNvSpPr/>
      </dsp:nvSpPr>
      <dsp:spPr>
        <a:xfrm rot="5400000">
          <a:off x="4112286" y="723856"/>
          <a:ext cx="1255447" cy="677597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s-MX" sz="2000" kern="1200" dirty="0"/>
            <a:t>DESECHAR DE PLANO EL MEDIO DE IMPUGNACIÓN, EN UN PLAZO DE CINCO DÍAS HÁBILES CONTADOS A PARTIR DEL DÍA SIGUIENTE AL QUE SE HAYA RECIBIDO EL RECURSO EN EL INSTITUTO </a:t>
          </a:r>
        </a:p>
      </dsp:txBody>
      <dsp:txXfrm rot="-5400000">
        <a:off x="1352020" y="3545408"/>
        <a:ext cx="6714693" cy="113287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87C18C-6F22-4F43-BCE0-CD9A98F2B6B9}">
      <dsp:nvSpPr>
        <dsp:cNvPr id="0" name=""/>
        <dsp:cNvSpPr/>
      </dsp:nvSpPr>
      <dsp:spPr>
        <a:xfrm>
          <a:off x="39" y="107253"/>
          <a:ext cx="3798093"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kern="1200" dirty="0"/>
            <a:t>DESECHAMIENTO</a:t>
          </a:r>
        </a:p>
      </dsp:txBody>
      <dsp:txXfrm>
        <a:off x="39" y="107253"/>
        <a:ext cx="3798093" cy="460800"/>
      </dsp:txXfrm>
    </dsp:sp>
    <dsp:sp modelId="{B7602F23-DE98-4E46-B26E-F319771883BA}">
      <dsp:nvSpPr>
        <dsp:cNvPr id="0" name=""/>
        <dsp:cNvSpPr/>
      </dsp:nvSpPr>
      <dsp:spPr>
        <a:xfrm>
          <a:off x="39" y="568053"/>
          <a:ext cx="3798093" cy="47433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MX" sz="1600" kern="1200" dirty="0"/>
            <a:t>I. NO SE ACTUALICE ALGÚN SUPUESTO DE PROCEDENCIA DEL RECURSO DE REVISIÓN</a:t>
          </a:r>
        </a:p>
        <a:p>
          <a:pPr marL="171450" lvl="1" indent="-171450" algn="just" defTabSz="711200">
            <a:lnSpc>
              <a:spcPct val="90000"/>
            </a:lnSpc>
            <a:spcBef>
              <a:spcPct val="0"/>
            </a:spcBef>
            <a:spcAft>
              <a:spcPct val="15000"/>
            </a:spcAft>
            <a:buChar char="••"/>
          </a:pPr>
          <a:r>
            <a:rPr lang="es-MX" sz="1600" kern="1200" dirty="0"/>
            <a:t>II. SEA PRESENTADO FUERA DEL PLAZO DE QUINCE DÍAS</a:t>
          </a:r>
        </a:p>
        <a:p>
          <a:pPr marL="171450" lvl="1" indent="-171450" algn="l" defTabSz="711200">
            <a:lnSpc>
              <a:spcPct val="90000"/>
            </a:lnSpc>
            <a:spcBef>
              <a:spcPct val="0"/>
            </a:spcBef>
            <a:spcAft>
              <a:spcPct val="15000"/>
            </a:spcAft>
            <a:buChar char="••"/>
          </a:pPr>
          <a:r>
            <a:rPr lang="es-MX" sz="1600" kern="1200" dirty="0"/>
            <a:t>III. NO SE HAYA DESAHOGADO LA PREVENCIÓN EN LOS TÉRMINOS DEL ARTÍCULO 160</a:t>
          </a:r>
        </a:p>
        <a:p>
          <a:pPr marL="171450" lvl="1" indent="-171450" algn="l" defTabSz="711200">
            <a:lnSpc>
              <a:spcPct val="90000"/>
            </a:lnSpc>
            <a:spcBef>
              <a:spcPct val="0"/>
            </a:spcBef>
            <a:spcAft>
              <a:spcPct val="15000"/>
            </a:spcAft>
            <a:buChar char="••"/>
          </a:pPr>
          <a:r>
            <a:rPr lang="es-MX" sz="1600" kern="1200" dirty="0"/>
            <a:t>IV. SE IMPUGNE LA VERACIDAD DE LA INFORMACIÓN</a:t>
          </a:r>
        </a:p>
        <a:p>
          <a:pPr marL="171450" lvl="1" indent="-171450" algn="l" defTabSz="711200">
            <a:lnSpc>
              <a:spcPct val="90000"/>
            </a:lnSpc>
            <a:spcBef>
              <a:spcPct val="0"/>
            </a:spcBef>
            <a:spcAft>
              <a:spcPct val="15000"/>
            </a:spcAft>
            <a:buChar char="••"/>
          </a:pPr>
          <a:r>
            <a:rPr lang="es-MX" sz="1600" kern="1200" dirty="0"/>
            <a:t>V. SE RECURRA UNA RESOLUCIÓN QUE NO HAYA SIDO EMITIDA POR UNA UNIDAD DE TRANSPARENCIA O COMITÉ</a:t>
          </a:r>
        </a:p>
        <a:p>
          <a:pPr marL="171450" lvl="1" indent="-171450" algn="l" defTabSz="711200">
            <a:lnSpc>
              <a:spcPct val="90000"/>
            </a:lnSpc>
            <a:spcBef>
              <a:spcPct val="0"/>
            </a:spcBef>
            <a:spcAft>
              <a:spcPct val="15000"/>
            </a:spcAft>
            <a:buChar char="••"/>
          </a:pPr>
          <a:r>
            <a:rPr lang="es-MX" sz="1600" kern="1200" dirty="0"/>
            <a:t>VI. ANTE LOS TRIBUNALES DEL PODER JUDICIAL DE LA FEDERACIÓN O DEL ESTADO SE ESTÉ TRAMITANDO ALGÚN RECURSO O MEDIO DE DEFENSA INTERPUESTO POR EL RECURRENTE</a:t>
          </a:r>
        </a:p>
        <a:p>
          <a:pPr marL="171450" lvl="1" indent="-171450" algn="l" defTabSz="711200">
            <a:lnSpc>
              <a:spcPct val="90000"/>
            </a:lnSpc>
            <a:spcBef>
              <a:spcPct val="0"/>
            </a:spcBef>
            <a:spcAft>
              <a:spcPct val="15000"/>
            </a:spcAft>
            <a:buChar char="••"/>
          </a:pPr>
          <a:r>
            <a:rPr lang="es-MX" sz="1600" kern="1200" dirty="0"/>
            <a:t>VII. EL RECURRENTE AMPLÍE SU SOLICITUD</a:t>
          </a:r>
        </a:p>
      </dsp:txBody>
      <dsp:txXfrm>
        <a:off x="39" y="568053"/>
        <a:ext cx="3798093" cy="4743360"/>
      </dsp:txXfrm>
    </dsp:sp>
    <dsp:sp modelId="{966BB91E-EF25-4E3C-A4BC-2E9982117FA0}">
      <dsp:nvSpPr>
        <dsp:cNvPr id="0" name=""/>
        <dsp:cNvSpPr/>
      </dsp:nvSpPr>
      <dsp:spPr>
        <a:xfrm>
          <a:off x="4329866" y="107253"/>
          <a:ext cx="3798093" cy="4608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MX" sz="1600" kern="1200" dirty="0"/>
            <a:t>SOBRESEIMIENTO</a:t>
          </a:r>
        </a:p>
      </dsp:txBody>
      <dsp:txXfrm>
        <a:off x="4329866" y="107253"/>
        <a:ext cx="3798093" cy="460800"/>
      </dsp:txXfrm>
    </dsp:sp>
    <dsp:sp modelId="{60AE7571-4E40-4172-BEF7-D220C6E216C2}">
      <dsp:nvSpPr>
        <dsp:cNvPr id="0" name=""/>
        <dsp:cNvSpPr/>
      </dsp:nvSpPr>
      <dsp:spPr>
        <a:xfrm>
          <a:off x="4329866" y="568053"/>
          <a:ext cx="3798093" cy="47433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MX" sz="1600" kern="1200" dirty="0"/>
            <a:t>I. EL RECURRENTE SE DESISTA EXPRESAMENTE</a:t>
          </a:r>
        </a:p>
        <a:p>
          <a:pPr marL="171450" lvl="1" indent="-171450" algn="l" defTabSz="711200">
            <a:lnSpc>
              <a:spcPct val="90000"/>
            </a:lnSpc>
            <a:spcBef>
              <a:spcPct val="0"/>
            </a:spcBef>
            <a:spcAft>
              <a:spcPct val="15000"/>
            </a:spcAft>
            <a:buChar char="••"/>
          </a:pPr>
          <a:r>
            <a:rPr lang="es-MX" sz="1600" kern="1200" dirty="0"/>
            <a:t>II. EL RECURRENTE FALLEZCA O, TRATÁNDOSE DE PERSONAS MORALES, SE EXTINGA</a:t>
          </a:r>
        </a:p>
        <a:p>
          <a:pPr marL="171450" lvl="1" indent="-171450" algn="just" defTabSz="711200">
            <a:lnSpc>
              <a:spcPct val="90000"/>
            </a:lnSpc>
            <a:spcBef>
              <a:spcPct val="0"/>
            </a:spcBef>
            <a:spcAft>
              <a:spcPct val="15000"/>
            </a:spcAft>
            <a:buChar char="••"/>
          </a:pPr>
          <a:r>
            <a:rPr lang="es-MX" sz="1600" kern="1200" dirty="0"/>
            <a:t>III. EL SUJETO OBLIGADO MODIFIQUE O REVOQUE, A SATISFACCIÓN DEL PARTICULAR, EL ACTO O RESOLUCIÓN RECURRIDA ANTES DE EMITIRSE LA RESOLUCIÓN DEL PLENO</a:t>
          </a:r>
        </a:p>
        <a:p>
          <a:pPr marL="171450" lvl="1" indent="-171450" algn="l" defTabSz="711200">
            <a:lnSpc>
              <a:spcPct val="90000"/>
            </a:lnSpc>
            <a:spcBef>
              <a:spcPct val="0"/>
            </a:spcBef>
            <a:spcAft>
              <a:spcPct val="15000"/>
            </a:spcAft>
            <a:buChar char="••"/>
          </a:pPr>
          <a:r>
            <a:rPr lang="es-MX" sz="1600" kern="1200" dirty="0"/>
            <a:t>IV. ADMITIDO EL RECURSO APAREZCA ALGUNA CAUSAL DE IMPROCEDENCIA EN LOS TÉRMINOS DE LA LEY DE LA MATERIA</a:t>
          </a:r>
        </a:p>
      </dsp:txBody>
      <dsp:txXfrm>
        <a:off x="4329866" y="568053"/>
        <a:ext cx="3798093" cy="4743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286EA-5893-4917-82AE-BCBE5F98DC6F}">
      <dsp:nvSpPr>
        <dsp:cNvPr id="0" name=""/>
        <dsp:cNvSpPr/>
      </dsp:nvSpPr>
      <dsp:spPr>
        <a:xfrm>
          <a:off x="0" y="33033"/>
          <a:ext cx="8128000" cy="7605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a:t>NOMBRE DEL RECURRENTE O REPRESENTANTE LEGAL</a:t>
          </a:r>
        </a:p>
      </dsp:txBody>
      <dsp:txXfrm>
        <a:off x="37125" y="70158"/>
        <a:ext cx="8053750" cy="686250"/>
      </dsp:txXfrm>
    </dsp:sp>
    <dsp:sp modelId="{7C34F810-0ECE-4F30-8B5F-5C94D13FFA22}">
      <dsp:nvSpPr>
        <dsp:cNvPr id="0" name=""/>
        <dsp:cNvSpPr/>
      </dsp:nvSpPr>
      <dsp:spPr>
        <a:xfrm>
          <a:off x="0" y="793533"/>
          <a:ext cx="8128000"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s-ES" sz="1600" kern="1200" dirty="0"/>
            <a:t>DOMICILIO PARA OÍR Y RECIBIR NOTIFICACIONES O CORREO ELECTRÓNICO</a:t>
          </a:r>
        </a:p>
      </dsp:txBody>
      <dsp:txXfrm>
        <a:off x="0" y="793533"/>
        <a:ext cx="8128000" cy="331200"/>
      </dsp:txXfrm>
    </dsp:sp>
    <dsp:sp modelId="{AD7813D4-518C-4E39-911B-99F8A765B859}">
      <dsp:nvSpPr>
        <dsp:cNvPr id="0" name=""/>
        <dsp:cNvSpPr/>
      </dsp:nvSpPr>
      <dsp:spPr>
        <a:xfrm>
          <a:off x="0" y="1124733"/>
          <a:ext cx="8128000" cy="7605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a:t>LA UNIDAD DE TRANSPARENCIA ANTE LA QUE SE PRESENTÓ LA SOLICITUD DE ACCESO A LA INFORMACIÓN</a:t>
          </a:r>
        </a:p>
      </dsp:txBody>
      <dsp:txXfrm>
        <a:off x="37125" y="1161858"/>
        <a:ext cx="8053750" cy="686250"/>
      </dsp:txXfrm>
    </dsp:sp>
    <dsp:sp modelId="{A5DF1A96-7FBC-454E-9A41-37C321E5792E}">
      <dsp:nvSpPr>
        <dsp:cNvPr id="0" name=""/>
        <dsp:cNvSpPr/>
      </dsp:nvSpPr>
      <dsp:spPr>
        <a:xfrm>
          <a:off x="0" y="1885233"/>
          <a:ext cx="8128000" cy="703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s-ES" sz="1600" kern="1200" dirty="0"/>
            <a:t>EL ACTO O RESOLUCIÓN QUE SE RECURRE, NÚMERO DE EXPEDIENTE, DOCUMENTO CON EL QUE SE ACREDITE LA EXISTENCIA DE LA SOLICITUD O DATOS QUE PERMITAN SU IDENTIFICACIÓN EN LA PLATAFORMA NACIONAL</a:t>
          </a:r>
        </a:p>
      </dsp:txBody>
      <dsp:txXfrm>
        <a:off x="0" y="1885233"/>
        <a:ext cx="8128000" cy="703800"/>
      </dsp:txXfrm>
    </dsp:sp>
    <dsp:sp modelId="{1D621015-D2F8-44BF-BDB1-A38EBFD2D047}">
      <dsp:nvSpPr>
        <dsp:cNvPr id="0" name=""/>
        <dsp:cNvSpPr/>
      </dsp:nvSpPr>
      <dsp:spPr>
        <a:xfrm>
          <a:off x="0" y="2589033"/>
          <a:ext cx="8128000" cy="7605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a:t>EXPOSICIÓN DE AGRAVIOS</a:t>
          </a:r>
        </a:p>
      </dsp:txBody>
      <dsp:txXfrm>
        <a:off x="37125" y="2626158"/>
        <a:ext cx="8053750" cy="686250"/>
      </dsp:txXfrm>
    </dsp:sp>
    <dsp:sp modelId="{9444C809-646E-482A-98A0-9CD2A57C837F}">
      <dsp:nvSpPr>
        <dsp:cNvPr id="0" name=""/>
        <dsp:cNvSpPr/>
      </dsp:nvSpPr>
      <dsp:spPr>
        <a:xfrm>
          <a:off x="0" y="3349533"/>
          <a:ext cx="8128000" cy="476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s-ES" sz="1600" kern="1200" dirty="0"/>
            <a:t>COPIA DE LA RESPUESTA QUE SE IMPUGNA Y NOTIFICACIÓN DE LA MISMA; SALVO EN LOS CASOS DE FALTA DE RESPUESTA</a:t>
          </a:r>
        </a:p>
      </dsp:txBody>
      <dsp:txXfrm>
        <a:off x="0" y="3349533"/>
        <a:ext cx="8128000" cy="476100"/>
      </dsp:txXfrm>
    </dsp:sp>
    <dsp:sp modelId="{022B4586-C7AF-4EA5-BA82-1C974904A6E4}">
      <dsp:nvSpPr>
        <dsp:cNvPr id="0" name=""/>
        <dsp:cNvSpPr/>
      </dsp:nvSpPr>
      <dsp:spPr>
        <a:xfrm>
          <a:off x="0" y="3825633"/>
          <a:ext cx="8128000" cy="7605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a:t>EN SU CASO PRUEBAS QUE TENGAN RELACIÓN DIRECTA CON EL ACTO O RESOLUCIÓN QUE SE RECURRE</a:t>
          </a:r>
        </a:p>
      </dsp:txBody>
      <dsp:txXfrm>
        <a:off x="37125" y="3862758"/>
        <a:ext cx="8053750" cy="6862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2461B-D7B0-4481-9D01-DBADA3245BBB}">
      <dsp:nvSpPr>
        <dsp:cNvPr id="0" name=""/>
        <dsp:cNvSpPr/>
      </dsp:nvSpPr>
      <dsp:spPr>
        <a:xfrm>
          <a:off x="0" y="86656"/>
          <a:ext cx="8128000" cy="13513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s-ES" sz="3500" kern="1200" dirty="0"/>
            <a:t>EL RECURRENTE O SU REPRESENTANTE LEGAL</a:t>
          </a:r>
        </a:p>
      </dsp:txBody>
      <dsp:txXfrm>
        <a:off x="65967" y="152623"/>
        <a:ext cx="7996066" cy="1219415"/>
      </dsp:txXfrm>
    </dsp:sp>
    <dsp:sp modelId="{F13D748D-9A0F-4640-933B-776684A51E72}">
      <dsp:nvSpPr>
        <dsp:cNvPr id="0" name=""/>
        <dsp:cNvSpPr/>
      </dsp:nvSpPr>
      <dsp:spPr>
        <a:xfrm>
          <a:off x="0" y="1438006"/>
          <a:ext cx="8128000"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44450" rIns="248920" bIns="44450" numCol="1" spcCol="1270" anchor="t" anchorCtr="0">
          <a:noAutofit/>
        </a:bodyPr>
        <a:lstStyle/>
        <a:p>
          <a:pPr marL="228600" lvl="1" indent="-228600" algn="l" defTabSz="1200150">
            <a:lnSpc>
              <a:spcPct val="90000"/>
            </a:lnSpc>
            <a:spcBef>
              <a:spcPct val="0"/>
            </a:spcBef>
            <a:spcAft>
              <a:spcPct val="20000"/>
            </a:spcAft>
            <a:buChar char="••"/>
          </a:pPr>
          <a:endParaRPr lang="es-ES" sz="2700" kern="1200" dirty="0"/>
        </a:p>
      </dsp:txBody>
      <dsp:txXfrm>
        <a:off x="0" y="1438006"/>
        <a:ext cx="8128000" cy="579600"/>
      </dsp:txXfrm>
    </dsp:sp>
    <dsp:sp modelId="{1E6D707F-EB4B-405B-809D-F8AAD010BD7E}">
      <dsp:nvSpPr>
        <dsp:cNvPr id="0" name=""/>
        <dsp:cNvSpPr/>
      </dsp:nvSpPr>
      <dsp:spPr>
        <a:xfrm>
          <a:off x="0" y="2017606"/>
          <a:ext cx="8128000" cy="13513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s-ES" sz="3500" kern="1200" dirty="0"/>
            <a:t>EL SUJETO OBLIGADO POR CONDUCTO DE SU UNIDAD DE TRANSPARENCIA</a:t>
          </a:r>
        </a:p>
      </dsp:txBody>
      <dsp:txXfrm>
        <a:off x="65967" y="2083573"/>
        <a:ext cx="7996066" cy="1219415"/>
      </dsp:txXfrm>
    </dsp:sp>
    <dsp:sp modelId="{04198FE4-6BCA-4466-BB58-9F68CDA4BE5C}">
      <dsp:nvSpPr>
        <dsp:cNvPr id="0" name=""/>
        <dsp:cNvSpPr/>
      </dsp:nvSpPr>
      <dsp:spPr>
        <a:xfrm>
          <a:off x="0" y="3368956"/>
          <a:ext cx="8128000"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064" tIns="44450" rIns="248920" bIns="44450" numCol="1" spcCol="1270" anchor="t" anchorCtr="0">
          <a:noAutofit/>
        </a:bodyPr>
        <a:lstStyle/>
        <a:p>
          <a:pPr marL="228600" lvl="1" indent="-228600" algn="l" defTabSz="1200150">
            <a:lnSpc>
              <a:spcPct val="90000"/>
            </a:lnSpc>
            <a:spcBef>
              <a:spcPct val="0"/>
            </a:spcBef>
            <a:spcAft>
              <a:spcPct val="20000"/>
            </a:spcAft>
            <a:buChar char="••"/>
          </a:pPr>
          <a:endParaRPr lang="es-ES" sz="2700" kern="1200" dirty="0"/>
        </a:p>
      </dsp:txBody>
      <dsp:txXfrm>
        <a:off x="0" y="3368956"/>
        <a:ext cx="8128000" cy="5796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C7644-C7D0-45C4-866B-8B8879EF0525}">
      <dsp:nvSpPr>
        <dsp:cNvPr id="0" name=""/>
        <dsp:cNvSpPr/>
      </dsp:nvSpPr>
      <dsp:spPr>
        <a:xfrm>
          <a:off x="1905225" y="1538285"/>
          <a:ext cx="3703714" cy="236033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s-MX" sz="1400" kern="1200" dirty="0"/>
            <a:t>IMPLICA PARA CUALQUIER AUTORIDAD, REALIZAR UN MANEJO DE LA INFORMACIÓN, BAJO LA PREMISA QUE TODA ELLA ES PÚBLICA Y SÓLO POR EXCEPCIÓN, EN LOS CASOS EXPRESAMENTE PREVISTOS EN LA LEGISLACIÓN Y JUSTIFICADOS BAJO DETERMINADAS CIRCUNSTANCIAS, SE PODRÁ CLASIFICAR COMO CONFIDENCIAL O RESERVADA</a:t>
          </a:r>
        </a:p>
      </dsp:txBody>
      <dsp:txXfrm>
        <a:off x="2497819" y="1538285"/>
        <a:ext cx="3111119" cy="2360332"/>
      </dsp:txXfrm>
    </dsp:sp>
    <dsp:sp modelId="{D33CDDF1-5195-4693-BF46-181D3C9CB765}">
      <dsp:nvSpPr>
        <dsp:cNvPr id="0" name=""/>
        <dsp:cNvSpPr/>
      </dsp:nvSpPr>
      <dsp:spPr>
        <a:xfrm>
          <a:off x="0" y="386445"/>
          <a:ext cx="2566911" cy="18925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s-MX" sz="2400" kern="1200" dirty="0"/>
            <a:t>MÁXIMA PÚBLICIDAD</a:t>
          </a:r>
        </a:p>
      </dsp:txBody>
      <dsp:txXfrm>
        <a:off x="375915" y="663597"/>
        <a:ext cx="1815081" cy="1338209"/>
      </dsp:txXfrm>
    </dsp:sp>
    <dsp:sp modelId="{9C9F8C49-E87E-4CD6-A45D-79857F3505B0}">
      <dsp:nvSpPr>
        <dsp:cNvPr id="0" name=""/>
        <dsp:cNvSpPr/>
      </dsp:nvSpPr>
      <dsp:spPr>
        <a:xfrm>
          <a:off x="6607222" y="1182834"/>
          <a:ext cx="3434512" cy="2823758"/>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lvl="0" algn="l" defTabSz="622300">
            <a:lnSpc>
              <a:spcPct val="90000"/>
            </a:lnSpc>
            <a:spcBef>
              <a:spcPct val="0"/>
            </a:spcBef>
            <a:spcAft>
              <a:spcPct val="35000"/>
            </a:spcAft>
          </a:pPr>
          <a:r>
            <a:rPr lang="es-MX" sz="1400" kern="1200" dirty="0"/>
            <a:t>LAS NORMAS RELATIVAS A DERECHOS HUMANOS SE INTERPRETARÁN FAVORECIENDO EN TODO TIEMPO LA PROTECCIÓN MÁS AMPLIA A LAS PERSONAS</a:t>
          </a:r>
        </a:p>
      </dsp:txBody>
      <dsp:txXfrm>
        <a:off x="7156744" y="1182834"/>
        <a:ext cx="2884990" cy="2823758"/>
      </dsp:txXfrm>
    </dsp:sp>
    <dsp:sp modelId="{B4F0B1AD-0972-4F6F-9948-D7DC7B566455}">
      <dsp:nvSpPr>
        <dsp:cNvPr id="0" name=""/>
        <dsp:cNvSpPr/>
      </dsp:nvSpPr>
      <dsp:spPr>
        <a:xfrm>
          <a:off x="5726704" y="451345"/>
          <a:ext cx="1757387" cy="17573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MX" sz="1800" kern="1200" dirty="0"/>
            <a:t>PRINCIPIO PRO HÓMINE O PRO PERSONA</a:t>
          </a:r>
        </a:p>
      </dsp:txBody>
      <dsp:txXfrm>
        <a:off x="5984067" y="708708"/>
        <a:ext cx="1242661" cy="12426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7C92B-9F38-4B2A-A515-45A755F4B080}">
      <dsp:nvSpPr>
        <dsp:cNvPr id="0" name=""/>
        <dsp:cNvSpPr/>
      </dsp:nvSpPr>
      <dsp:spPr>
        <a:xfrm>
          <a:off x="1600853" y="965720"/>
          <a:ext cx="2998085" cy="286810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lvl="0" algn="l" defTabSz="666750">
            <a:lnSpc>
              <a:spcPct val="90000"/>
            </a:lnSpc>
            <a:spcBef>
              <a:spcPct val="0"/>
            </a:spcBef>
            <a:spcAft>
              <a:spcPct val="35000"/>
            </a:spcAft>
          </a:pPr>
          <a:r>
            <a:rPr lang="es-MX" sz="1500" kern="1200" dirty="0"/>
            <a:t>LAS RESPUESTAS DE LOS SUJETOS OBLIGADOS SON ACTOS EMITIDOS DENTRO DE LA LEALTAD Y HONRADÉZ, POR LO QUE RESULTA PROCEDENTE ATENDER A LA PRESUNCIÓN DE VERACIDAD; SALVO QUE LA PARTE RECURRENTE APORTE ELEMENTOS QUE ACREDITEN LO CONTRARIO</a:t>
          </a:r>
        </a:p>
      </dsp:txBody>
      <dsp:txXfrm>
        <a:off x="2080547" y="965720"/>
        <a:ext cx="2518392" cy="2868103"/>
      </dsp:txXfrm>
    </dsp:sp>
    <dsp:sp modelId="{7C77850F-64CD-4D72-9F98-72F37BCF402C}">
      <dsp:nvSpPr>
        <dsp:cNvPr id="0" name=""/>
        <dsp:cNvSpPr/>
      </dsp:nvSpPr>
      <dsp:spPr>
        <a:xfrm>
          <a:off x="1874" y="166231"/>
          <a:ext cx="1998723" cy="199872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s-MX" sz="1700" kern="1200" dirty="0"/>
            <a:t>PRINCIPIO DE BUENA FE</a:t>
          </a:r>
        </a:p>
      </dsp:txBody>
      <dsp:txXfrm>
        <a:off x="294580" y="458937"/>
        <a:ext cx="1413311" cy="1413311"/>
      </dsp:txXfrm>
    </dsp:sp>
    <dsp:sp modelId="{177E135C-5A69-4112-A9CB-0F1D0925A2B7}">
      <dsp:nvSpPr>
        <dsp:cNvPr id="0" name=""/>
        <dsp:cNvSpPr/>
      </dsp:nvSpPr>
      <dsp:spPr>
        <a:xfrm>
          <a:off x="6597663" y="965720"/>
          <a:ext cx="2998085" cy="31775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06680" rIns="106680" bIns="106680" numCol="1" spcCol="1270" anchor="ctr" anchorCtr="0">
          <a:noAutofit/>
        </a:bodyPr>
        <a:lstStyle/>
        <a:p>
          <a:pPr lvl="0" algn="l" defTabSz="666750">
            <a:lnSpc>
              <a:spcPct val="90000"/>
            </a:lnSpc>
            <a:spcBef>
              <a:spcPct val="0"/>
            </a:spcBef>
            <a:spcAft>
              <a:spcPct val="35000"/>
            </a:spcAft>
          </a:pPr>
          <a:r>
            <a:rPr lang="es-MX" sz="1500" kern="1200" dirty="0"/>
            <a:t>POSIBILIDAD DE DISPONER, SIN PAGO DE POR MEDIO, DE LA </a:t>
          </a:r>
          <a:r>
            <a:rPr lang="es-MX" sz="1500" kern="1200"/>
            <a:t>INFORMACIÓN PÚBLICA.</a:t>
          </a:r>
          <a:endParaRPr lang="es-MX" sz="1500" kern="1200" dirty="0"/>
        </a:p>
      </dsp:txBody>
      <dsp:txXfrm>
        <a:off x="7077357" y="965720"/>
        <a:ext cx="2518392" cy="3177580"/>
      </dsp:txXfrm>
    </dsp:sp>
    <dsp:sp modelId="{4E6AC0A2-D3D1-487F-9B5D-BACADD5EFEF9}">
      <dsp:nvSpPr>
        <dsp:cNvPr id="0" name=""/>
        <dsp:cNvSpPr/>
      </dsp:nvSpPr>
      <dsp:spPr>
        <a:xfrm>
          <a:off x="4998684" y="166231"/>
          <a:ext cx="1998723" cy="199872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s-MX" sz="1700" kern="1200" dirty="0"/>
            <a:t>GRATUIDAD EN LA INFORMACIÓN</a:t>
          </a:r>
        </a:p>
      </dsp:txBody>
      <dsp:txXfrm>
        <a:off x="5291390" y="458937"/>
        <a:ext cx="1413311" cy="141331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A857AD-CDA0-4124-8291-814A78562876}">
      <dsp:nvSpPr>
        <dsp:cNvPr id="0" name=""/>
        <dsp:cNvSpPr/>
      </dsp:nvSpPr>
      <dsp:spPr>
        <a:xfrm>
          <a:off x="3058318" y="1150368"/>
          <a:ext cx="4310062" cy="287481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84912" rIns="184912" bIns="184912" numCol="1" spcCol="1270" anchor="ctr" anchorCtr="0">
          <a:noAutofit/>
        </a:bodyPr>
        <a:lstStyle/>
        <a:p>
          <a:pPr lvl="0" algn="l" defTabSz="1155700">
            <a:lnSpc>
              <a:spcPct val="90000"/>
            </a:lnSpc>
            <a:spcBef>
              <a:spcPct val="0"/>
            </a:spcBef>
            <a:spcAft>
              <a:spcPct val="35000"/>
            </a:spcAft>
          </a:pPr>
          <a:r>
            <a:rPr lang="es-MX" sz="2600" kern="1200" dirty="0"/>
            <a:t>EL PROCESO DEBE SER SIMPLE Y RÁPIDO; DE AHÍ QUE SE CONTEMPLEN PLAZOS BREVES EN FAVOR DEL ACCESO A LA INFORMACIÓN</a:t>
          </a:r>
        </a:p>
      </dsp:txBody>
      <dsp:txXfrm>
        <a:off x="3747928" y="1150368"/>
        <a:ext cx="3620452" cy="2874811"/>
      </dsp:txXfrm>
    </dsp:sp>
    <dsp:sp modelId="{B299EDC6-95C6-4576-8A1F-EF217551C6CE}">
      <dsp:nvSpPr>
        <dsp:cNvPr id="0" name=""/>
        <dsp:cNvSpPr/>
      </dsp:nvSpPr>
      <dsp:spPr>
        <a:xfrm>
          <a:off x="759618" y="1018"/>
          <a:ext cx="2873374" cy="28733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s-MX" sz="3000" kern="1200" dirty="0"/>
            <a:t>PRINCIPIO DE SENCILLEZ Y EXPEDITEZ </a:t>
          </a:r>
        </a:p>
      </dsp:txBody>
      <dsp:txXfrm>
        <a:off x="1180414" y="421814"/>
        <a:ext cx="2031782" cy="20317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A474B-E551-433B-9575-DEBCCCC39665}">
      <dsp:nvSpPr>
        <dsp:cNvPr id="0" name=""/>
        <dsp:cNvSpPr/>
      </dsp:nvSpPr>
      <dsp:spPr>
        <a:xfrm>
          <a:off x="4803" y="152143"/>
          <a:ext cx="3533188" cy="4860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s-MX" sz="900" kern="1200" dirty="0"/>
            <a:t>CIUDADANO PRESENTA SOLICITUD ANTE EL SUJETO OBLIGADO</a:t>
          </a:r>
        </a:p>
      </dsp:txBody>
      <dsp:txXfrm>
        <a:off x="247803" y="152143"/>
        <a:ext cx="3047188" cy="486000"/>
      </dsp:txXfrm>
    </dsp:sp>
    <dsp:sp modelId="{9016C3E7-DF44-4800-8248-176F4141D09E}">
      <dsp:nvSpPr>
        <dsp:cNvPr id="0" name=""/>
        <dsp:cNvSpPr/>
      </dsp:nvSpPr>
      <dsp:spPr>
        <a:xfrm>
          <a:off x="4803" y="698893"/>
          <a:ext cx="2826550" cy="3265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r>
            <a:rPr lang="es-MX" sz="900" kern="1200" dirty="0"/>
            <a:t>SI LOS DATOS CONTENIDOS EN LA SOLICITUD SON INSUFICENTES O ERRÓNEOS, LA UNIDAD DE TRANSPARENCIA REQUERIRÁ POR UNA VEZ Y DENTRO DE LOS CINCO DÍAS HÁBILES SIGUIENTES A LA RECEPCIÓN DE LA SOLICITUD QUE SE APORTEN MÁS ELEMENTOS O SE CORRIJAN LOS ORIGINALMENTE PROPORCIONADOS; EN CASO DE QUE NO SE OBTENGA RESPUESTA POR PARTE DEL CIUDADANO DENTRO DE LOS TRES DÍAS HÁBILES SE DESECHARÁ LA SOLICITUD </a:t>
          </a:r>
        </a:p>
        <a:p>
          <a:pPr marL="57150" lvl="1" indent="-57150" algn="l" defTabSz="400050">
            <a:lnSpc>
              <a:spcPct val="90000"/>
            </a:lnSpc>
            <a:spcBef>
              <a:spcPct val="0"/>
            </a:spcBef>
            <a:spcAft>
              <a:spcPct val="15000"/>
            </a:spcAft>
            <a:buChar char="••"/>
          </a:pPr>
          <a:endParaRPr lang="es-MX" sz="900" kern="1200" dirty="0"/>
        </a:p>
        <a:p>
          <a:pPr marL="57150" lvl="1" indent="-57150" algn="l" defTabSz="400050">
            <a:lnSpc>
              <a:spcPct val="90000"/>
            </a:lnSpc>
            <a:spcBef>
              <a:spcPct val="0"/>
            </a:spcBef>
            <a:spcAft>
              <a:spcPct val="15000"/>
            </a:spcAft>
            <a:buChar char="••"/>
          </a:pPr>
          <a:r>
            <a:rPr lang="es-MX" sz="900" kern="1200" dirty="0"/>
            <a:t>EN CASO DE QUE LA SOLICITUD SEA CLARA O EL CIUDADANO HUBIERA ATENDIDO EL REQUERIMIENTO RESPECTIVO SE CONTINUA EL TRÁMITE DE LA SOLICITUD</a:t>
          </a:r>
        </a:p>
      </dsp:txBody>
      <dsp:txXfrm>
        <a:off x="4803" y="698893"/>
        <a:ext cx="2826550" cy="3265312"/>
      </dsp:txXfrm>
    </dsp:sp>
    <dsp:sp modelId="{627288DB-EC3B-4684-989A-A909EF0A6B70}">
      <dsp:nvSpPr>
        <dsp:cNvPr id="0" name=""/>
        <dsp:cNvSpPr/>
      </dsp:nvSpPr>
      <dsp:spPr>
        <a:xfrm>
          <a:off x="3321991" y="152143"/>
          <a:ext cx="3533188" cy="4860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s-MX" sz="900" kern="1200" dirty="0"/>
            <a:t>UNIDAD DE TRANSPARENCIA; CUENTA CON DIEZ DÍAS HÁBILES SIGUIENTES A LA RECEPCIÓN DE LA SOLICITUD PARA RESPONDER (ART. 145 LEY 875)</a:t>
          </a:r>
        </a:p>
      </dsp:txBody>
      <dsp:txXfrm>
        <a:off x="3564991" y="152143"/>
        <a:ext cx="3047188" cy="486000"/>
      </dsp:txXfrm>
    </dsp:sp>
    <dsp:sp modelId="{41B98DFD-474F-49D3-8778-9A0BD68A76BA}">
      <dsp:nvSpPr>
        <dsp:cNvPr id="0" name=""/>
        <dsp:cNvSpPr/>
      </dsp:nvSpPr>
      <dsp:spPr>
        <a:xfrm>
          <a:off x="3321991" y="698893"/>
          <a:ext cx="2826550" cy="3265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r>
            <a:rPr lang="es-MX" sz="900" kern="1200" dirty="0"/>
            <a:t>UNA VEZ QUE SE RECIBA SE DEBEN DE EFECTUAR LOS TRÁMITES INTERNOS NECESARIOS PARA LOCALIZAR Y ENTREGAR LA INFORMACIÓN </a:t>
          </a:r>
        </a:p>
        <a:p>
          <a:pPr marL="57150" lvl="1" indent="-57150" algn="l" defTabSz="400050">
            <a:lnSpc>
              <a:spcPct val="90000"/>
            </a:lnSpc>
            <a:spcBef>
              <a:spcPct val="0"/>
            </a:spcBef>
            <a:spcAft>
              <a:spcPct val="15000"/>
            </a:spcAft>
            <a:buChar char="••"/>
          </a:pPr>
          <a:endParaRPr lang="es-MX" sz="900" kern="1200" dirty="0"/>
        </a:p>
        <a:p>
          <a:pPr marL="57150" lvl="1" indent="-57150" algn="l" defTabSz="400050">
            <a:lnSpc>
              <a:spcPct val="90000"/>
            </a:lnSpc>
            <a:spcBef>
              <a:spcPct val="0"/>
            </a:spcBef>
            <a:spcAft>
              <a:spcPct val="15000"/>
            </a:spcAft>
            <a:buChar char="••"/>
          </a:pPr>
          <a:r>
            <a:rPr lang="es-MX" sz="900" kern="1200" dirty="0"/>
            <a:t>SI LAS ÁREAS REQUIEREN DE MAYOR TIEMPO PARA LOCALIZAR LA INFORMACIÓN, DEBE SOMETERSE A CONSIDERACIÓN DEL COMITÉ DE TRANSPARENCIA, PARA QUE DE MANERA FUNDADA Y MOTIVADA SE CONFIRME, MODIFIQUE O REVOQUE LA SOLICITUD DE PRÓRROGA</a:t>
          </a:r>
        </a:p>
        <a:p>
          <a:pPr marL="57150" lvl="1" indent="-57150" algn="l" defTabSz="400050">
            <a:lnSpc>
              <a:spcPct val="90000"/>
            </a:lnSpc>
            <a:spcBef>
              <a:spcPct val="0"/>
            </a:spcBef>
            <a:spcAft>
              <a:spcPct val="15000"/>
            </a:spcAft>
            <a:buChar char="••"/>
          </a:pPr>
          <a:endParaRPr lang="es-MX" sz="900" kern="1200" dirty="0"/>
        </a:p>
        <a:p>
          <a:pPr marL="57150" lvl="1" indent="-57150" algn="l" defTabSz="400050">
            <a:lnSpc>
              <a:spcPct val="90000"/>
            </a:lnSpc>
            <a:spcBef>
              <a:spcPct val="0"/>
            </a:spcBef>
            <a:spcAft>
              <a:spcPct val="15000"/>
            </a:spcAft>
            <a:buChar char="••"/>
          </a:pPr>
          <a:r>
            <a:rPr lang="es-MX" sz="900" kern="1200" dirty="0"/>
            <a:t>EN CASO DE QUE LAS ÁREAS MANIFIESTEN QUE LA INFORMACIÓN TIENE CARACTERÍSITCAS DE RESERVADA O CONFIDENCIAL; DEBEN HACERLO DE CONOCIMIENTO DEL COMITÉ DE TRANSPARENCIA POR CONDUCTO DE LA UNIDAD DE TRANSPARENCIA, PARA QUE DICHO COMITÉ CONFIRME, MODIFIQUE O REVOQUE ESA DETERMINACIÓN</a:t>
          </a:r>
        </a:p>
        <a:p>
          <a:pPr marL="57150" lvl="1" indent="-57150" algn="l" defTabSz="400050">
            <a:lnSpc>
              <a:spcPct val="90000"/>
            </a:lnSpc>
            <a:spcBef>
              <a:spcPct val="0"/>
            </a:spcBef>
            <a:spcAft>
              <a:spcPct val="15000"/>
            </a:spcAft>
            <a:buChar char="••"/>
          </a:pPr>
          <a:endParaRPr lang="es-MX" sz="900" kern="1200" dirty="0"/>
        </a:p>
        <a:p>
          <a:pPr marL="57150" lvl="1" indent="-57150" algn="l" defTabSz="400050">
            <a:lnSpc>
              <a:spcPct val="90000"/>
            </a:lnSpc>
            <a:spcBef>
              <a:spcPct val="0"/>
            </a:spcBef>
            <a:spcAft>
              <a:spcPct val="15000"/>
            </a:spcAft>
            <a:buChar char="••"/>
          </a:pPr>
          <a:r>
            <a:rPr lang="es-MX" sz="900" kern="1200" dirty="0"/>
            <a:t>SI POR ALGUNA RAZÓN LA INFORMACIÓN NO SE LOCALIZA Y DERIVADO DE CUALQUIER NORMATIVA APLICABLE SE CONSTRIÑE AL SUJETO OBLIGADO A CONTAR CON ELLA; POR TANTO, SE DEBE SOMETER A CONSIDERACIÓN DEL COMITÉ DE TRANSPARENCIA, A EFECTO DE QUE EN SU CASO, REALICE LA DECLARACIÓN FORMAL DE INEXISTENCIA.</a:t>
          </a:r>
        </a:p>
      </dsp:txBody>
      <dsp:txXfrm>
        <a:off x="3321991" y="698893"/>
        <a:ext cx="2826550" cy="3265312"/>
      </dsp:txXfrm>
    </dsp:sp>
    <dsp:sp modelId="{BEEE9B64-6D99-4D1A-81A8-E89443AB1542}">
      <dsp:nvSpPr>
        <dsp:cNvPr id="0" name=""/>
        <dsp:cNvSpPr/>
      </dsp:nvSpPr>
      <dsp:spPr>
        <a:xfrm>
          <a:off x="6639180" y="152143"/>
          <a:ext cx="3533188" cy="486000"/>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005" tIns="12002" rIns="12002" bIns="12002" numCol="1" spcCol="1270" anchor="ctr" anchorCtr="0">
          <a:noAutofit/>
        </a:bodyPr>
        <a:lstStyle/>
        <a:p>
          <a:pPr lvl="0" algn="ctr" defTabSz="400050">
            <a:lnSpc>
              <a:spcPct val="90000"/>
            </a:lnSpc>
            <a:spcBef>
              <a:spcPct val="0"/>
            </a:spcBef>
            <a:spcAft>
              <a:spcPct val="35000"/>
            </a:spcAft>
          </a:pPr>
          <a:r>
            <a:rPr lang="es-MX" sz="900" kern="1200" dirty="0"/>
            <a:t>RESPUESTA A LA SOLICITUD</a:t>
          </a:r>
        </a:p>
      </dsp:txBody>
      <dsp:txXfrm>
        <a:off x="6882180" y="152143"/>
        <a:ext cx="3047188" cy="486000"/>
      </dsp:txXfrm>
    </dsp:sp>
    <dsp:sp modelId="{0749FAAF-3784-46F3-8C2F-2D52E844302A}">
      <dsp:nvSpPr>
        <dsp:cNvPr id="0" name=""/>
        <dsp:cNvSpPr/>
      </dsp:nvSpPr>
      <dsp:spPr>
        <a:xfrm>
          <a:off x="6639180" y="698893"/>
          <a:ext cx="2826550" cy="3265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l" defTabSz="400050">
            <a:lnSpc>
              <a:spcPct val="90000"/>
            </a:lnSpc>
            <a:spcBef>
              <a:spcPct val="0"/>
            </a:spcBef>
            <a:spcAft>
              <a:spcPct val="15000"/>
            </a:spcAft>
            <a:buChar char="••"/>
          </a:pPr>
          <a:r>
            <a:rPr lang="es-MX" sz="900" kern="1200" dirty="0"/>
            <a:t>LA EXISTENCIA DE LA INFORMACIÓN SOLICITADA, ASÍ COMO LA MODALIDAD DE LA ENTREGA Y, EN SU CASO, EL COSTO POR REPRODUCCIÓN Y ENVÍO DE LA MISMA</a:t>
          </a:r>
        </a:p>
        <a:p>
          <a:pPr marL="57150" lvl="1" indent="-57150" algn="l" defTabSz="400050">
            <a:lnSpc>
              <a:spcPct val="90000"/>
            </a:lnSpc>
            <a:spcBef>
              <a:spcPct val="0"/>
            </a:spcBef>
            <a:spcAft>
              <a:spcPct val="15000"/>
            </a:spcAft>
            <a:buChar char="••"/>
          </a:pPr>
          <a:r>
            <a:rPr lang="es-MX" sz="900" kern="1200" dirty="0"/>
            <a:t>LA NEGATIVA PARA PROPORCIONAR LA INFORMACIÓN CLASIFICADA COMO RESERVADA O CONFIDENCIAL Y LA QUE EN SU CASO SE ENCUENTRA DISPONIBLE.</a:t>
          </a:r>
        </a:p>
        <a:p>
          <a:pPr marL="57150" lvl="1" indent="-57150" algn="l" defTabSz="400050">
            <a:lnSpc>
              <a:spcPct val="90000"/>
            </a:lnSpc>
            <a:spcBef>
              <a:spcPct val="0"/>
            </a:spcBef>
            <a:spcAft>
              <a:spcPct val="15000"/>
            </a:spcAft>
            <a:buChar char="••"/>
          </a:pPr>
          <a:r>
            <a:rPr lang="es-MX" sz="900" kern="1200" dirty="0"/>
            <a:t>QUE LA INFORMACIÓN NO SE ENCUENTRA EN LOS ARCHIVOS, POR LO QUE SE DEBE ORIENTAR AL SOLICITANTE SOBRE EL SUJETO OBLIGADO A QUIEN DEBA REQUERIRLA.</a:t>
          </a:r>
        </a:p>
        <a:p>
          <a:pPr marL="57150" lvl="1" indent="-57150" algn="l" defTabSz="400050">
            <a:lnSpc>
              <a:spcPct val="90000"/>
            </a:lnSpc>
            <a:spcBef>
              <a:spcPct val="0"/>
            </a:spcBef>
            <a:spcAft>
              <a:spcPct val="15000"/>
            </a:spcAft>
            <a:buChar char="••"/>
          </a:pPr>
          <a:r>
            <a:rPr lang="es-MX" sz="900" kern="1200" dirty="0"/>
            <a:t>EN LOS SUPUESTOS DE CLASIFICACIÓN DE LA INFORMACIÓN, SE DEBE NOTIFICAR AL SOLICITANTE, LA MANIFESTACIÓN DE LAS ÁREAS SOLICITANDO AL COMITÉ QUE CLASIFIQUE LA INFORMACIÓN, ASÍ COMO LA RESOLUCIÓN EMTIDA AL RESPECTO POR EL COMITÉ DE TRANSPARENCIA; DE IGUAL MANERA CUÁNDO SE REQUIERA DE MAYOR TIEMPO PARA LOCALIZAR LA INFORMACIÓN, SE DEBE NOTIFICAR LA SOLICITUD DEL ÁREA O AREAS RESPECTIVAS, ASÍ COMO LA RESOLUCIÓN EMITIDA POR EL COMITÉ DE TRANSPARENCIA. IGUALMENTE CUANDO SE EFECTÚE UNA DECLARACIÓN FORMAL DE INEXISTENCIA, SE DEBE NOTIFICAR TODO EL SOPORTE DOCUMENTAL QUE ACREDITE LA BÚSQUEDA EXHAUSTIVA DE LA INFORMACIÓN JUNTO CON LA RESOLUCIÓN DE INEXISTENCIA DECRETADA POR EL COMITÉ </a:t>
          </a:r>
        </a:p>
      </dsp:txBody>
      <dsp:txXfrm>
        <a:off x="6639180" y="698893"/>
        <a:ext cx="2826550" cy="32653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429E0-D846-425A-86FE-4EF3F6756D7D}">
      <dsp:nvSpPr>
        <dsp:cNvPr id="0" name=""/>
        <dsp:cNvSpPr/>
      </dsp:nvSpPr>
      <dsp:spPr>
        <a:xfrm>
          <a:off x="2748897" y="137"/>
          <a:ext cx="2502023" cy="12510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s-MX" sz="2500" kern="1200" dirty="0"/>
            <a:t>INFORMACIÓN PÚBLICA</a:t>
          </a:r>
        </a:p>
      </dsp:txBody>
      <dsp:txXfrm>
        <a:off x="2785538" y="36778"/>
        <a:ext cx="2428741" cy="1177729"/>
      </dsp:txXfrm>
    </dsp:sp>
    <dsp:sp modelId="{8DFAD20A-743C-432A-9157-FD328AE96480}">
      <dsp:nvSpPr>
        <dsp:cNvPr id="0" name=""/>
        <dsp:cNvSpPr/>
      </dsp:nvSpPr>
      <dsp:spPr>
        <a:xfrm>
          <a:off x="2999099" y="1251149"/>
          <a:ext cx="250202" cy="938258"/>
        </a:xfrm>
        <a:custGeom>
          <a:avLst/>
          <a:gdLst/>
          <a:ahLst/>
          <a:cxnLst/>
          <a:rect l="0" t="0" r="0" b="0"/>
          <a:pathLst>
            <a:path>
              <a:moveTo>
                <a:pt x="0" y="0"/>
              </a:moveTo>
              <a:lnTo>
                <a:pt x="0" y="938258"/>
              </a:lnTo>
              <a:lnTo>
                <a:pt x="250202" y="93825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93B0A1-7CF7-4C91-8F1D-4897A2EA5962}">
      <dsp:nvSpPr>
        <dsp:cNvPr id="0" name=""/>
        <dsp:cNvSpPr/>
      </dsp:nvSpPr>
      <dsp:spPr>
        <a:xfrm>
          <a:off x="3249302" y="1563902"/>
          <a:ext cx="2001618" cy="12510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s-MX" sz="900" kern="1200" dirty="0"/>
            <a:t>EN LA FORMA EN LA QUE LA TENGA GENERADA</a:t>
          </a:r>
        </a:p>
      </dsp:txBody>
      <dsp:txXfrm>
        <a:off x="3285943" y="1600543"/>
        <a:ext cx="1928336" cy="1177729"/>
      </dsp:txXfrm>
    </dsp:sp>
    <dsp:sp modelId="{52602A18-3DEE-459F-88CA-612336FF3B65}">
      <dsp:nvSpPr>
        <dsp:cNvPr id="0" name=""/>
        <dsp:cNvSpPr/>
      </dsp:nvSpPr>
      <dsp:spPr>
        <a:xfrm>
          <a:off x="2999099" y="1251149"/>
          <a:ext cx="250202" cy="2502023"/>
        </a:xfrm>
        <a:custGeom>
          <a:avLst/>
          <a:gdLst/>
          <a:ahLst/>
          <a:cxnLst/>
          <a:rect l="0" t="0" r="0" b="0"/>
          <a:pathLst>
            <a:path>
              <a:moveTo>
                <a:pt x="0" y="0"/>
              </a:moveTo>
              <a:lnTo>
                <a:pt x="0" y="2502023"/>
              </a:lnTo>
              <a:lnTo>
                <a:pt x="250202" y="250202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5CA1AF-3363-4B99-9A8C-3326BC708950}">
      <dsp:nvSpPr>
        <dsp:cNvPr id="0" name=""/>
        <dsp:cNvSpPr/>
      </dsp:nvSpPr>
      <dsp:spPr>
        <a:xfrm>
          <a:off x="3249302" y="3127666"/>
          <a:ext cx="2001618" cy="12510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s-MX" sz="900" kern="1200" dirty="0"/>
            <a:t>EN SU CASO SI ASÍ LO DETERMINA EL SUJETO OBLIGADO, PUEDE ENTREGARLA EN MODALIDAD ELECTRÓNICA, BIEN SEA POR PLATAFORMA NACIONAL DE TRANSPARENCIA, INFOMEX-VERACRUZ, CORREO ELECTRÓNICO Y/O UTILIZANDO DISCOS DUROS VIRTUALES</a:t>
          </a:r>
        </a:p>
      </dsp:txBody>
      <dsp:txXfrm>
        <a:off x="3285943" y="3164307"/>
        <a:ext cx="1928336" cy="1177729"/>
      </dsp:txXfrm>
    </dsp:sp>
    <dsp:sp modelId="{AB66BDA5-B091-49A1-A2A7-6844D9A74E80}">
      <dsp:nvSpPr>
        <dsp:cNvPr id="0" name=""/>
        <dsp:cNvSpPr/>
      </dsp:nvSpPr>
      <dsp:spPr>
        <a:xfrm>
          <a:off x="5876426" y="137"/>
          <a:ext cx="2502023" cy="12510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s-MX" sz="2500" kern="1200" dirty="0"/>
            <a:t>OBLIGACIONES DE TRANSPARENCIA</a:t>
          </a:r>
        </a:p>
      </dsp:txBody>
      <dsp:txXfrm>
        <a:off x="5913067" y="36778"/>
        <a:ext cx="2428741" cy="1177729"/>
      </dsp:txXfrm>
    </dsp:sp>
    <dsp:sp modelId="{AAD21D91-1779-4DBE-965A-D05EE58F84F1}">
      <dsp:nvSpPr>
        <dsp:cNvPr id="0" name=""/>
        <dsp:cNvSpPr/>
      </dsp:nvSpPr>
      <dsp:spPr>
        <a:xfrm>
          <a:off x="6126628" y="1251149"/>
          <a:ext cx="250202" cy="938258"/>
        </a:xfrm>
        <a:custGeom>
          <a:avLst/>
          <a:gdLst/>
          <a:ahLst/>
          <a:cxnLst/>
          <a:rect l="0" t="0" r="0" b="0"/>
          <a:pathLst>
            <a:path>
              <a:moveTo>
                <a:pt x="0" y="0"/>
              </a:moveTo>
              <a:lnTo>
                <a:pt x="0" y="938258"/>
              </a:lnTo>
              <a:lnTo>
                <a:pt x="250202" y="93825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B18604-AEFC-4B7E-B9A0-0B0F83C81118}">
      <dsp:nvSpPr>
        <dsp:cNvPr id="0" name=""/>
        <dsp:cNvSpPr/>
      </dsp:nvSpPr>
      <dsp:spPr>
        <a:xfrm>
          <a:off x="6376831" y="1563902"/>
          <a:ext cx="2001618" cy="12510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s-MX" sz="900" kern="1200" dirty="0"/>
            <a:t>EN MODALIDAD ELECTRÓNICA</a:t>
          </a:r>
        </a:p>
      </dsp:txBody>
      <dsp:txXfrm>
        <a:off x="6413472" y="1600543"/>
        <a:ext cx="1928336" cy="1177729"/>
      </dsp:txXfrm>
    </dsp:sp>
    <dsp:sp modelId="{E3CCB9E6-E12C-4B10-A468-155808673A84}">
      <dsp:nvSpPr>
        <dsp:cNvPr id="0" name=""/>
        <dsp:cNvSpPr/>
      </dsp:nvSpPr>
      <dsp:spPr>
        <a:xfrm>
          <a:off x="6126628" y="1251149"/>
          <a:ext cx="250202" cy="2502023"/>
        </a:xfrm>
        <a:custGeom>
          <a:avLst/>
          <a:gdLst/>
          <a:ahLst/>
          <a:cxnLst/>
          <a:rect l="0" t="0" r="0" b="0"/>
          <a:pathLst>
            <a:path>
              <a:moveTo>
                <a:pt x="0" y="0"/>
              </a:moveTo>
              <a:lnTo>
                <a:pt x="0" y="2502023"/>
              </a:lnTo>
              <a:lnTo>
                <a:pt x="250202" y="250202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95C6CB-45E1-48A3-BDE0-01FD65C4DA7F}">
      <dsp:nvSpPr>
        <dsp:cNvPr id="0" name=""/>
        <dsp:cNvSpPr/>
      </dsp:nvSpPr>
      <dsp:spPr>
        <a:xfrm>
          <a:off x="6376831" y="3127666"/>
          <a:ext cx="2001618" cy="12510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s-MX" sz="900" kern="1200" dirty="0"/>
            <a:t>O BIEN INDICÁNDO LA FUENTE O VÍNCULO ELECTRÓNICO EN DONDE SE ENCUENTRA ALOJADA LA INFORMACIÓN, YA SEA EN LA PLATAFORMA NACIONAL DE TRANSPARENCIA Y/O EN SU PORTAL </a:t>
          </a:r>
        </a:p>
      </dsp:txBody>
      <dsp:txXfrm>
        <a:off x="6413472" y="3164307"/>
        <a:ext cx="1928336" cy="117772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5134F-551D-4600-AFE6-8A5250A0F292}">
      <dsp:nvSpPr>
        <dsp:cNvPr id="0" name=""/>
        <dsp:cNvSpPr/>
      </dsp:nvSpPr>
      <dsp:spPr>
        <a:xfrm>
          <a:off x="1587" y="0"/>
          <a:ext cx="3385343" cy="17208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MX" sz="2100" kern="1200" dirty="0"/>
            <a:t>RECIBE RECURSO Y SE EMITE ACUERDO DONDE SE RADICA Y SE ASIGNA NÚEMRO DE EXPEDIENTE Y COMISIONADO PONENTE</a:t>
          </a:r>
        </a:p>
      </dsp:txBody>
      <dsp:txXfrm>
        <a:off x="51990" y="50403"/>
        <a:ext cx="3284537" cy="1620073"/>
      </dsp:txXfrm>
    </dsp:sp>
    <dsp:sp modelId="{24EAE4D3-B89F-48F0-B2E3-05CB8E820DCA}">
      <dsp:nvSpPr>
        <dsp:cNvPr id="0" name=""/>
        <dsp:cNvSpPr/>
      </dsp:nvSpPr>
      <dsp:spPr>
        <a:xfrm>
          <a:off x="3725465" y="440656"/>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s-MX" sz="1700" kern="1200"/>
        </a:p>
      </dsp:txBody>
      <dsp:txXfrm>
        <a:off x="3725465" y="608569"/>
        <a:ext cx="502384" cy="503739"/>
      </dsp:txXfrm>
    </dsp:sp>
    <dsp:sp modelId="{E4457C69-F9AD-42CF-95B1-4A0E1FCD47BA}">
      <dsp:nvSpPr>
        <dsp:cNvPr id="0" name=""/>
        <dsp:cNvSpPr/>
      </dsp:nvSpPr>
      <dsp:spPr>
        <a:xfrm>
          <a:off x="4741068" y="0"/>
          <a:ext cx="3385343" cy="172087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s-MX" sz="2100" kern="1200" dirty="0"/>
            <a:t>SE REMITE EL RECURSO DE REVISIÓN A LA PONENCIA QUE LE CORRESPONDIÓ EL TURNO</a:t>
          </a:r>
        </a:p>
      </dsp:txBody>
      <dsp:txXfrm>
        <a:off x="4791471" y="50403"/>
        <a:ext cx="3284537" cy="16200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8D574437-3DF3-47DD-B163-31A604BB348E}" type="datetimeFigureOut">
              <a:rPr lang="es-MX" smtClean="0"/>
              <a:t>26/05/2017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9255346" y="2750337"/>
            <a:ext cx="1171888" cy="1356442"/>
          </a:xfrm>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3410974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D574437-3DF3-47DD-B163-31A604BB348E}" type="datetimeFigureOut">
              <a:rPr lang="es-MX" smtClean="0"/>
              <a:t>26/05/2017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a:xfrm>
            <a:off x="10729455" y="4711309"/>
            <a:ext cx="1154151" cy="1090789"/>
          </a:xfrm>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370220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D574437-3DF3-47DD-B163-31A604BB348E}" type="datetimeFigureOut">
              <a:rPr lang="es-MX" smtClean="0"/>
              <a:t>26/05/2017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a:xfrm>
            <a:off x="10729455" y="4711615"/>
            <a:ext cx="1154151" cy="1090789"/>
          </a:xfrm>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2506790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D574437-3DF3-47DD-B163-31A604BB348E}" type="datetimeFigureOut">
              <a:rPr lang="es-MX" smtClean="0"/>
              <a:t>26/05/2017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a:xfrm>
            <a:off x="10729455" y="4709925"/>
            <a:ext cx="1154151" cy="1090789"/>
          </a:xfrm>
        </p:spPr>
        <p:txBody>
          <a:bodyPr/>
          <a:lstStyle/>
          <a:p>
            <a:fld id="{1D796E42-53B6-483C-8885-52D246DA0634}" type="slidenum">
              <a:rPr lang="es-MX" smtClean="0"/>
              <a:t>‹Nº›</a:t>
            </a:fld>
            <a:endParaRPr lang="es-MX"/>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353352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D574437-3DF3-47DD-B163-31A604BB348E}" type="datetimeFigureOut">
              <a:rPr lang="es-MX" smtClean="0"/>
              <a:t>26/05/2017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a:xfrm>
            <a:off x="10729455" y="4709925"/>
            <a:ext cx="1154151" cy="1090789"/>
          </a:xfrm>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2360229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8D574437-3DF3-47DD-B163-31A604BB348E}" type="datetimeFigureOut">
              <a:rPr lang="es-MX" smtClean="0"/>
              <a:t>26/05/2017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7762062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8D574437-3DF3-47DD-B163-31A604BB348E}" type="datetimeFigureOut">
              <a:rPr lang="es-MX" smtClean="0"/>
              <a:t>26/05/2017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780887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D574437-3DF3-47DD-B163-31A604BB348E}" type="datetimeFigureOut">
              <a:rPr lang="es-MX" smtClean="0"/>
              <a:t>26/05/2017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744996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D574437-3DF3-47DD-B163-31A604BB348E}" type="datetimeFigureOut">
              <a:rPr lang="es-MX" smtClean="0"/>
              <a:t>26/05/2017</a:t>
            </a:fld>
            <a:endParaRPr lang="es-MX"/>
          </a:p>
        </p:txBody>
      </p:sp>
      <p:sp>
        <p:nvSpPr>
          <p:cNvPr id="5" name="Footer Placeholder 4"/>
          <p:cNvSpPr>
            <a:spLocks noGrp="1"/>
          </p:cNvSpPr>
          <p:nvPr>
            <p:ph type="ftr" sz="quarter" idx="11"/>
          </p:nvPr>
        </p:nvSpPr>
        <p:spPr>
          <a:xfrm>
            <a:off x="680321" y="5936188"/>
            <a:ext cx="6126805" cy="365125"/>
          </a:xfrm>
        </p:spPr>
        <p:txBody>
          <a:bodyPr/>
          <a:lstStyle/>
          <a:p>
            <a:endParaRPr lang="es-MX"/>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1D796E42-53B6-483C-8885-52D246DA0634}" type="slidenum">
              <a:rPr lang="es-MX" smtClean="0"/>
              <a:t>‹Nº›</a:t>
            </a:fld>
            <a:endParaRPr lang="es-MX"/>
          </a:p>
        </p:txBody>
      </p:sp>
    </p:spTree>
    <p:extLst>
      <p:ext uri="{BB962C8B-B14F-4D97-AF65-F5344CB8AC3E}">
        <p14:creationId xmlns:p14="http://schemas.microsoft.com/office/powerpoint/2010/main" val="37234682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D574437-3DF3-47DD-B163-31A604BB348E}" type="datetimeFigureOut">
              <a:rPr lang="es-MX" smtClean="0"/>
              <a:t>26/05/2017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3905731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8D574437-3DF3-47DD-B163-31A604BB348E}" type="datetimeFigureOut">
              <a:rPr lang="es-MX" smtClean="0"/>
              <a:t>26/05/2017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10729455" y="2869895"/>
            <a:ext cx="1154151" cy="1090789"/>
          </a:xfrm>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17476218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D574437-3DF3-47DD-B163-31A604BB348E}" type="datetimeFigureOut">
              <a:rPr lang="es-MX" smtClean="0"/>
              <a:t>26/05/2017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2139943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D574437-3DF3-47DD-B163-31A604BB348E}" type="datetimeFigureOut">
              <a:rPr lang="es-MX" smtClean="0"/>
              <a:t>26/05/2017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9112019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D574437-3DF3-47DD-B163-31A604BB348E}" type="datetimeFigureOut">
              <a:rPr lang="es-MX" smtClean="0"/>
              <a:t>26/05/2017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124761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D574437-3DF3-47DD-B163-31A604BB348E}" type="datetimeFigureOut">
              <a:rPr lang="es-MX" smtClean="0"/>
              <a:t>26/05/2017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37337436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D574437-3DF3-47DD-B163-31A604BB348E}" type="datetimeFigureOut">
              <a:rPr lang="es-MX" smtClean="0"/>
              <a:t>26/05/2017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1053763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D574437-3DF3-47DD-B163-31A604BB348E}" type="datetimeFigureOut">
              <a:rPr lang="es-MX" smtClean="0"/>
              <a:t>26/05/2017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D796E42-53B6-483C-8885-52D246DA0634}" type="slidenum">
              <a:rPr lang="es-MX" smtClean="0"/>
              <a:t>‹Nº›</a:t>
            </a:fld>
            <a:endParaRPr lang="es-MX"/>
          </a:p>
        </p:txBody>
      </p:sp>
    </p:spTree>
    <p:extLst>
      <p:ext uri="{BB962C8B-B14F-4D97-AF65-F5344CB8AC3E}">
        <p14:creationId xmlns:p14="http://schemas.microsoft.com/office/powerpoint/2010/main" val="1606432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D574437-3DF3-47DD-B163-31A604BB348E}" type="datetimeFigureOut">
              <a:rPr lang="es-MX" smtClean="0"/>
              <a:t>26/05/2017</a:t>
            </a:fld>
            <a:endParaRPr lang="es-MX"/>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1D796E42-53B6-483C-8885-52D246DA0634}" type="slidenum">
              <a:rPr lang="es-MX" smtClean="0"/>
              <a:t>‹Nº›</a:t>
            </a:fld>
            <a:endParaRPr lang="es-MX"/>
          </a:p>
        </p:txBody>
      </p:sp>
    </p:spTree>
    <p:extLst>
      <p:ext uri="{BB962C8B-B14F-4D97-AF65-F5344CB8AC3E}">
        <p14:creationId xmlns:p14="http://schemas.microsoft.com/office/powerpoint/2010/main" val="37648692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g&amp;ehk=pQAnuY"/><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www.inegi.org.mx/est/contenidos/proyectos/uma/default.aspx"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hemeOverride" Target="../theme/themeOverride1.xml"/><Relationship Id="rId6" Type="http://schemas.openxmlformats.org/officeDocument/2006/relationships/image" Target="../media/image6.jpg&amp;ehk=FDimgmjsJCeZAuTzFbGswQ&amp;r=0&amp;pid=OfficeInsert"/><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hyperlink" Target="mailto:mapodaca.ivai@Outlook.com"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31" name="Rectangle 7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72" descr="Imagen que contiene edificio&#10;&#10;Descripción generada con confianza muy alta"/>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33" name="Rectangle 7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099176" y="0"/>
            <a:ext cx="6092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4" name="Picture 76"/>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a:off x="1" y="4688333"/>
            <a:ext cx="6400800" cy="185701"/>
          </a:xfrm>
          <a:prstGeom prst="rect">
            <a:avLst/>
          </a:prstGeom>
        </p:spPr>
      </p:pic>
      <p:sp>
        <p:nvSpPr>
          <p:cNvPr id="1035" name="Rectangle 7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2162908"/>
            <a:ext cx="6411743" cy="253218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26" name="Picture 2" descr="IVAI_nuevo logo_RGB"/>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7746364" y="640080"/>
            <a:ext cx="2788920" cy="5577840"/>
          </a:xfrm>
          <a:prstGeom prst="rect">
            <a:avLst/>
          </a:prstGeom>
          <a:noFill/>
          <a:ln>
            <a:noFill/>
          </a:ln>
          <a:effectLst>
            <a:outerShdw blurRad="76200" dist="63500" dir="5040000" algn="tl" rotWithShape="0">
              <a:srgbClr val="000000">
                <a:alpha val="41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ítulo 1"/>
          <p:cNvSpPr>
            <a:spLocks noGrp="1"/>
          </p:cNvSpPr>
          <p:nvPr>
            <p:ph type="ctrTitle"/>
          </p:nvPr>
        </p:nvSpPr>
        <p:spPr>
          <a:xfrm>
            <a:off x="680322" y="2403231"/>
            <a:ext cx="5192940" cy="2133600"/>
          </a:xfrm>
        </p:spPr>
        <p:txBody>
          <a:bodyPr anchor="ctr">
            <a:normAutofit/>
          </a:bodyPr>
          <a:lstStyle/>
          <a:p>
            <a:pPr>
              <a:lnSpc>
                <a:spcPct val="70000"/>
              </a:lnSpc>
            </a:pPr>
            <a:r>
              <a:rPr lang="es-MX" sz="3400" dirty="0"/>
              <a:t>INSTITUTO VERACRUZANO DE ACCESO A LA INFORMACIÓN Y PROTECCIÓN DE DATOS PERSONALES</a:t>
            </a:r>
          </a:p>
        </p:txBody>
      </p:sp>
      <p:sp>
        <p:nvSpPr>
          <p:cNvPr id="3" name="Subtítulo 2"/>
          <p:cNvSpPr>
            <a:spLocks noGrp="1"/>
          </p:cNvSpPr>
          <p:nvPr>
            <p:ph type="subTitle" idx="1"/>
          </p:nvPr>
        </p:nvSpPr>
        <p:spPr>
          <a:xfrm>
            <a:off x="680323" y="4831173"/>
            <a:ext cx="5192940" cy="1117687"/>
          </a:xfrm>
        </p:spPr>
        <p:txBody>
          <a:bodyPr>
            <a:normAutofit/>
          </a:bodyPr>
          <a:lstStyle/>
          <a:p>
            <a:r>
              <a:rPr lang="es-MX" dirty="0"/>
              <a:t>RECURSO DE REVISIÓN</a:t>
            </a:r>
          </a:p>
        </p:txBody>
      </p:sp>
    </p:spTree>
    <p:extLst>
      <p:ext uri="{BB962C8B-B14F-4D97-AF65-F5344CB8AC3E}">
        <p14:creationId xmlns:p14="http://schemas.microsoft.com/office/powerpoint/2010/main" val="299363859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00765" y="746975"/>
            <a:ext cx="8178085" cy="1077218"/>
          </a:xfrm>
          <a:prstGeom prst="rect">
            <a:avLst/>
          </a:prstGeom>
          <a:noFill/>
        </p:spPr>
        <p:txBody>
          <a:bodyPr wrap="square" rtlCol="0">
            <a:spAutoFit/>
          </a:bodyPr>
          <a:lstStyle/>
          <a:p>
            <a:r>
              <a:rPr lang="es-MX" sz="3200" dirty="0"/>
              <a:t>PRINCIPIOS RECTORES DEL DERECHO DE ACCESO A LA INFORMACIÓN.</a:t>
            </a:r>
          </a:p>
        </p:txBody>
      </p:sp>
      <p:graphicFrame>
        <p:nvGraphicFramePr>
          <p:cNvPr id="3" name="Diagrama 2"/>
          <p:cNvGraphicFramePr/>
          <p:nvPr>
            <p:extLst>
              <p:ext uri="{D42A27DB-BD31-4B8C-83A1-F6EECF244321}">
                <p14:modId xmlns:p14="http://schemas.microsoft.com/office/powerpoint/2010/main" val="1706746241"/>
              </p:ext>
            </p:extLst>
          </p:nvPr>
        </p:nvGraphicFramePr>
        <p:xfrm>
          <a:off x="293352" y="2176530"/>
          <a:ext cx="8128000" cy="4026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626293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ítulo 34"/>
          <p:cNvSpPr>
            <a:spLocks noGrp="1"/>
          </p:cNvSpPr>
          <p:nvPr>
            <p:ph type="title"/>
          </p:nvPr>
        </p:nvSpPr>
        <p:spPr/>
        <p:txBody>
          <a:bodyPr/>
          <a:lstStyle/>
          <a:p>
            <a:r>
              <a:rPr lang="es-MX" dirty="0"/>
              <a:t>PROCEDIMIENTO DE ACCESO A LA INFORMACIÓN PÚBLICA</a:t>
            </a:r>
          </a:p>
        </p:txBody>
      </p:sp>
      <p:sp>
        <p:nvSpPr>
          <p:cNvPr id="37" name="Marcador de texto 36"/>
          <p:cNvSpPr>
            <a:spLocks noGrp="1"/>
          </p:cNvSpPr>
          <p:nvPr>
            <p:ph type="body" idx="1"/>
          </p:nvPr>
        </p:nvSpPr>
        <p:spPr/>
        <p:txBody>
          <a:bodyPr/>
          <a:lstStyle/>
          <a:p>
            <a:r>
              <a:rPr lang="es-MX" sz="4800" dirty="0"/>
              <a:t>¿EN QUE CONSISTE?</a:t>
            </a:r>
          </a:p>
        </p:txBody>
      </p:sp>
    </p:spTree>
    <p:extLst>
      <p:ext uri="{BB962C8B-B14F-4D97-AF65-F5344CB8AC3E}">
        <p14:creationId xmlns:p14="http://schemas.microsoft.com/office/powerpoint/2010/main" val="267089863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MX" dirty="0"/>
              <a:t>PROCEDIMIENTO DE ACCESO A LA INFORMACIÓN</a:t>
            </a:r>
          </a:p>
        </p:txBody>
      </p:sp>
      <p:sp>
        <p:nvSpPr>
          <p:cNvPr id="6" name="CuadroTexto 5"/>
          <p:cNvSpPr txBox="1"/>
          <p:nvPr/>
        </p:nvSpPr>
        <p:spPr>
          <a:xfrm>
            <a:off x="875763" y="2833352"/>
            <a:ext cx="9418419" cy="3477875"/>
          </a:xfrm>
          <a:prstGeom prst="rect">
            <a:avLst/>
          </a:prstGeom>
          <a:noFill/>
        </p:spPr>
        <p:txBody>
          <a:bodyPr wrap="square" rtlCol="0">
            <a:spAutoFit/>
          </a:bodyPr>
          <a:lstStyle/>
          <a:p>
            <a:pPr algn="just"/>
            <a:r>
              <a:rPr lang="es-MX" sz="2000" dirty="0"/>
              <a:t>DE CONFORMIDAD CON EL ARTÍCULO 140 DE LA LEY 875 DE TRANSPARENCIA Y ACCESO A LA INFORMACIÓN PÚBLICA PARA EL ESTADO DE VERACRUZ DE IGNACIO DE LA LLAVE, CUALQUIER PERSONA, DIRECTAMENTE O A TRAVÉS DE SU REPRESENTANTE, PODRÁ EJERCER SU DRECHO DE ACCESO A LA INFORMACIÓN ANTE EL SUJETO OBLIGADO QUE CORRESPONDA.</a:t>
            </a:r>
          </a:p>
          <a:p>
            <a:pPr algn="just"/>
            <a:endParaRPr lang="es-MX" sz="2000" dirty="0"/>
          </a:p>
          <a:p>
            <a:pPr algn="just"/>
            <a:r>
              <a:rPr lang="es-MX" sz="2000" dirty="0"/>
              <a:t>LA SOLICITUD PUEDE EFECTUARSE VÍA CORREO ELECTRÓNICO, CORREO POSTAL, MENSAJERÍA, TELÉGRAFO, ESCRITO LIBRE O EN LOS FORMATOS DISEÑADOS POR EL INSTITUTO Y DEBE PRESENTARSE ANTE LA UNIDAD DE TRANSPARENCIA RESPECTIVA, A TRAVÉS DE LA PLATAFORMA NACIONAL O CUALQUIER MEDIO APROBADO POR EL SISTEMA NACIONAL.</a:t>
            </a:r>
          </a:p>
        </p:txBody>
      </p:sp>
    </p:spTree>
    <p:extLst>
      <p:ext uri="{BB962C8B-B14F-4D97-AF65-F5344CB8AC3E}">
        <p14:creationId xmlns:p14="http://schemas.microsoft.com/office/powerpoint/2010/main" val="22428749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PROCEDIMIENTO DE ACCESO A LA INFORMACIÓN PÚBLICA</a:t>
            </a:r>
          </a:p>
        </p:txBody>
      </p:sp>
      <p:graphicFrame>
        <p:nvGraphicFramePr>
          <p:cNvPr id="4" name="Diagrama 3"/>
          <p:cNvGraphicFramePr/>
          <p:nvPr>
            <p:extLst>
              <p:ext uri="{D42A27DB-BD31-4B8C-83A1-F6EECF244321}">
                <p14:modId xmlns:p14="http://schemas.microsoft.com/office/powerpoint/2010/main" val="2927580596"/>
              </p:ext>
            </p:extLst>
          </p:nvPr>
        </p:nvGraphicFramePr>
        <p:xfrm>
          <a:off x="460777" y="1970468"/>
          <a:ext cx="10177172" cy="4116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0005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B31A474B-E551-433B-9575-DEBCCCC39665}"/>
                                            </p:graphicEl>
                                          </p:spTgt>
                                        </p:tgtEl>
                                        <p:attrNameLst>
                                          <p:attrName>style.visibility</p:attrName>
                                        </p:attrNameLst>
                                      </p:cBhvr>
                                      <p:to>
                                        <p:strVal val="visible"/>
                                      </p:to>
                                    </p:set>
                                    <p:anim calcmode="lin" valueType="num">
                                      <p:cBhvr additive="base">
                                        <p:cTn id="7" dur="500" fill="hold"/>
                                        <p:tgtEl>
                                          <p:spTgt spid="4">
                                            <p:graphicEl>
                                              <a:dgm id="{B31A474B-E551-433B-9575-DEBCCCC39665}"/>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B31A474B-E551-433B-9575-DEBCCCC39665}"/>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9016C3E7-DF44-4800-8248-176F4141D09E}"/>
                                            </p:graphicEl>
                                          </p:spTgt>
                                        </p:tgtEl>
                                        <p:attrNameLst>
                                          <p:attrName>style.visibility</p:attrName>
                                        </p:attrNameLst>
                                      </p:cBhvr>
                                      <p:to>
                                        <p:strVal val="visible"/>
                                      </p:to>
                                    </p:set>
                                    <p:anim calcmode="lin" valueType="num">
                                      <p:cBhvr additive="base">
                                        <p:cTn id="13" dur="500" fill="hold"/>
                                        <p:tgtEl>
                                          <p:spTgt spid="4">
                                            <p:graphicEl>
                                              <a:dgm id="{9016C3E7-DF44-4800-8248-176F4141D09E}"/>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9016C3E7-DF44-4800-8248-176F4141D09E}"/>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graphicEl>
                                              <a:dgm id="{627288DB-EC3B-4684-989A-A909EF0A6B70}"/>
                                            </p:graphicEl>
                                          </p:spTgt>
                                        </p:tgtEl>
                                        <p:attrNameLst>
                                          <p:attrName>style.visibility</p:attrName>
                                        </p:attrNameLst>
                                      </p:cBhvr>
                                      <p:to>
                                        <p:strVal val="visible"/>
                                      </p:to>
                                    </p:set>
                                    <p:anim calcmode="lin" valueType="num">
                                      <p:cBhvr additive="base">
                                        <p:cTn id="19" dur="500" fill="hold"/>
                                        <p:tgtEl>
                                          <p:spTgt spid="4">
                                            <p:graphicEl>
                                              <a:dgm id="{627288DB-EC3B-4684-989A-A909EF0A6B70}"/>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627288DB-EC3B-4684-989A-A909EF0A6B70}"/>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graphicEl>
                                              <a:dgm id="{41B98DFD-474F-49D3-8778-9A0BD68A76BA}"/>
                                            </p:graphicEl>
                                          </p:spTgt>
                                        </p:tgtEl>
                                        <p:attrNameLst>
                                          <p:attrName>style.visibility</p:attrName>
                                        </p:attrNameLst>
                                      </p:cBhvr>
                                      <p:to>
                                        <p:strVal val="visible"/>
                                      </p:to>
                                    </p:set>
                                    <p:anim calcmode="lin" valueType="num">
                                      <p:cBhvr additive="base">
                                        <p:cTn id="25" dur="500" fill="hold"/>
                                        <p:tgtEl>
                                          <p:spTgt spid="4">
                                            <p:graphicEl>
                                              <a:dgm id="{41B98DFD-474F-49D3-8778-9A0BD68A76BA}"/>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41B98DFD-474F-49D3-8778-9A0BD68A76BA}"/>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graphicEl>
                                              <a:dgm id="{BEEE9B64-6D99-4D1A-81A8-E89443AB1542}"/>
                                            </p:graphicEl>
                                          </p:spTgt>
                                        </p:tgtEl>
                                        <p:attrNameLst>
                                          <p:attrName>style.visibility</p:attrName>
                                        </p:attrNameLst>
                                      </p:cBhvr>
                                      <p:to>
                                        <p:strVal val="visible"/>
                                      </p:to>
                                    </p:set>
                                    <p:anim calcmode="lin" valueType="num">
                                      <p:cBhvr additive="base">
                                        <p:cTn id="31" dur="500" fill="hold"/>
                                        <p:tgtEl>
                                          <p:spTgt spid="4">
                                            <p:graphicEl>
                                              <a:dgm id="{BEEE9B64-6D99-4D1A-81A8-E89443AB1542}"/>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BEEE9B64-6D99-4D1A-81A8-E89443AB1542}"/>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graphicEl>
                                              <a:dgm id="{0749FAAF-3784-46F3-8C2F-2D52E844302A}"/>
                                            </p:graphicEl>
                                          </p:spTgt>
                                        </p:tgtEl>
                                        <p:attrNameLst>
                                          <p:attrName>style.visibility</p:attrName>
                                        </p:attrNameLst>
                                      </p:cBhvr>
                                      <p:to>
                                        <p:strVal val="visible"/>
                                      </p:to>
                                    </p:set>
                                    <p:anim calcmode="lin" valueType="num">
                                      <p:cBhvr additive="base">
                                        <p:cTn id="37" dur="500" fill="hold"/>
                                        <p:tgtEl>
                                          <p:spTgt spid="4">
                                            <p:graphicEl>
                                              <a:dgm id="{0749FAAF-3784-46F3-8C2F-2D52E844302A}"/>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0749FAAF-3784-46F3-8C2F-2D52E844302A}"/>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MX" dirty="0"/>
              <a:t>SOLICITUDES DE ACCESO, SITUACIONES A TOMAR EN CUENTA.</a:t>
            </a:r>
          </a:p>
        </p:txBody>
      </p:sp>
      <p:sp>
        <p:nvSpPr>
          <p:cNvPr id="5" name="CuadroTexto 4"/>
          <p:cNvSpPr txBox="1"/>
          <p:nvPr/>
        </p:nvSpPr>
        <p:spPr>
          <a:xfrm>
            <a:off x="1068946" y="2704563"/>
            <a:ext cx="9375820" cy="1200329"/>
          </a:xfrm>
          <a:prstGeom prst="rect">
            <a:avLst/>
          </a:prstGeom>
          <a:noFill/>
        </p:spPr>
        <p:txBody>
          <a:bodyPr wrap="square" rtlCol="0">
            <a:spAutoFit/>
          </a:bodyPr>
          <a:lstStyle/>
          <a:p>
            <a:r>
              <a:rPr lang="es-MX" dirty="0"/>
              <a:t>EL ARTÍCULO 140 DE LA LEY 875 DE TRANSPARENCIA, SEÑALA ENTRE OTROS REQUISITOS QUE DEBEN CONTENER LAS SOLICITUDES DE ACCESO A LA INFORMACIÓN, EL DEL NOMBRE DEL SOLICITANTE O SU REPRESENTANTE LEGAL Y EL DOMICILIO O MEDIO PARA RECIBIR NOTIFICACIONES, PUDIENDO SER MEDIANTE CORREO ELECTRÓNICO.</a:t>
            </a:r>
          </a:p>
        </p:txBody>
      </p:sp>
      <p:sp>
        <p:nvSpPr>
          <p:cNvPr id="6" name="CuadroTexto 5"/>
          <p:cNvSpPr txBox="1"/>
          <p:nvPr/>
        </p:nvSpPr>
        <p:spPr>
          <a:xfrm>
            <a:off x="1197735" y="4069724"/>
            <a:ext cx="9002333" cy="2862322"/>
          </a:xfrm>
          <a:prstGeom prst="rect">
            <a:avLst/>
          </a:prstGeom>
          <a:noFill/>
        </p:spPr>
        <p:txBody>
          <a:bodyPr wrap="square" rtlCol="0">
            <a:spAutoFit/>
          </a:bodyPr>
          <a:lstStyle/>
          <a:p>
            <a:r>
              <a:rPr lang="es-MX" dirty="0"/>
              <a:t>¿QUÉ PASA SI LA SOLICITUD CONTIENE EL DOMICILIO O MEDIO PARA RECIBIR NOTIFICACIONES, PERO NO CONTIENE EL NOMBRE DEL SOLICITANTE?</a:t>
            </a:r>
          </a:p>
          <a:p>
            <a:endParaRPr lang="es-MX" dirty="0"/>
          </a:p>
          <a:p>
            <a:r>
              <a:rPr lang="es-MX" dirty="0"/>
              <a:t>¿DEBE REQUERIRSE QUE SEÑALE EL NOMBRE? </a:t>
            </a:r>
          </a:p>
          <a:p>
            <a:endParaRPr lang="es-MX" dirty="0"/>
          </a:p>
          <a:p>
            <a:r>
              <a:rPr lang="es-MX" dirty="0"/>
              <a:t>¿NO SE LE DA TRÁMITE A LA SOLICITUD?</a:t>
            </a:r>
          </a:p>
          <a:p>
            <a:endParaRPr lang="es-MX" dirty="0"/>
          </a:p>
          <a:p>
            <a:endParaRPr lang="es-MX" dirty="0"/>
          </a:p>
          <a:p>
            <a:endParaRPr lang="es-MX" dirty="0"/>
          </a:p>
          <a:p>
            <a:endParaRPr lang="es-MX" dirty="0"/>
          </a:p>
        </p:txBody>
      </p:sp>
    </p:spTree>
    <p:extLst>
      <p:ext uri="{BB962C8B-B14F-4D97-AF65-F5344CB8AC3E}">
        <p14:creationId xmlns:p14="http://schemas.microsoft.com/office/powerpoint/2010/main" val="45927343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SOLICITUDES DE ACCESO, SITUACIONES A TOMAR EN CUENTA.</a:t>
            </a:r>
          </a:p>
        </p:txBody>
      </p:sp>
      <p:sp>
        <p:nvSpPr>
          <p:cNvPr id="3" name="CuadroTexto 2"/>
          <p:cNvSpPr txBox="1"/>
          <p:nvPr/>
        </p:nvSpPr>
        <p:spPr>
          <a:xfrm>
            <a:off x="811369" y="2588654"/>
            <a:ext cx="9482813" cy="3416320"/>
          </a:xfrm>
          <a:prstGeom prst="rect">
            <a:avLst/>
          </a:prstGeom>
          <a:noFill/>
        </p:spPr>
        <p:txBody>
          <a:bodyPr wrap="square" rtlCol="0">
            <a:spAutoFit/>
          </a:bodyPr>
          <a:lstStyle/>
          <a:p>
            <a:r>
              <a:rPr lang="es-MX" dirty="0"/>
              <a:t>LA SOLUCIÓN AL SUPUESTO PLANTEADO, LA ENCONTRAMOS EN EL TERCER PÁRRAFO DEL PROPIO ARTÍCULO 140 DE LA LEY 875 DE TRANSPARENCIA Y ACCESO A LA INFORMACIÓN PÚBLICA PARA EL ESTADO DE VERACRUZ DE IGNACIO DE LA LLAVE.</a:t>
            </a:r>
          </a:p>
          <a:p>
            <a:endParaRPr lang="es-MX" dirty="0"/>
          </a:p>
          <a:p>
            <a:pPr algn="just"/>
            <a:r>
              <a:rPr lang="es-MX" dirty="0"/>
              <a:t>ESTABLECIÉNDOSE QUE EL REQUISITO DEL NOMBRE DEBE SER PROPORCIONADO DE MANERA </a:t>
            </a:r>
            <a:r>
              <a:rPr lang="es-MX" dirty="0" smtClean="0"/>
              <a:t>OPCIONAL </a:t>
            </a:r>
            <a:r>
              <a:rPr lang="es-MX" dirty="0"/>
              <a:t>POR EL SOLICITANTE, Y QUE EN NINGÚN CASO PODRÁ SER UN REQUISITO INDISPENSABLE PARA LA PROCEDENCIA DE LA SOLICITUD.</a:t>
            </a:r>
          </a:p>
          <a:p>
            <a:endParaRPr lang="es-MX" dirty="0"/>
          </a:p>
          <a:p>
            <a:r>
              <a:rPr lang="es-MX" dirty="0"/>
              <a:t>EN RAZÓN DE LO ANTERIOR, LAS SOLICITUDES QUE NO CONTENGAN NOMBRE DEL SOLICITANTE, DEBEN ATENDERSE DE MANERA NORMAL, ES DECIR, LA UNIDAD DE TRANSPARENCIA TENDRÁ QUE EFECTUAR LOS TRÁMITES INTERNOS NECESARIOS PARA LOCALIZAR Y ENTREGAR EN SU CASO LA INFORMACIÓN REQUERIDA. </a:t>
            </a:r>
          </a:p>
        </p:txBody>
      </p:sp>
    </p:spTree>
    <p:extLst>
      <p:ext uri="{BB962C8B-B14F-4D97-AF65-F5344CB8AC3E}">
        <p14:creationId xmlns:p14="http://schemas.microsoft.com/office/powerpoint/2010/main" val="1625531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SOLICITUDES DE ACCESO, SITUACIONES A TOMAR EN CUENTA.</a:t>
            </a:r>
          </a:p>
        </p:txBody>
      </p:sp>
      <p:sp>
        <p:nvSpPr>
          <p:cNvPr id="3" name="CuadroTexto 2"/>
          <p:cNvSpPr txBox="1"/>
          <p:nvPr/>
        </p:nvSpPr>
        <p:spPr>
          <a:xfrm>
            <a:off x="695459" y="2550017"/>
            <a:ext cx="9736428" cy="1261884"/>
          </a:xfrm>
          <a:prstGeom prst="rect">
            <a:avLst/>
          </a:prstGeom>
          <a:noFill/>
        </p:spPr>
        <p:txBody>
          <a:bodyPr wrap="square" rtlCol="0">
            <a:spAutoFit/>
          </a:bodyPr>
          <a:lstStyle/>
          <a:p>
            <a:pPr algn="just"/>
            <a:r>
              <a:rPr lang="es-MX" sz="2000" dirty="0"/>
              <a:t>¿EN UNA SOLICITUD DE ACCESO A LA INFORMACIÓN, PUEDE UTILIZARSE COMO NOMBRE DEL SOLICITANTE UN SEUDÓNIMO?</a:t>
            </a:r>
          </a:p>
          <a:p>
            <a:endParaRPr lang="es-MX" dirty="0"/>
          </a:p>
          <a:p>
            <a:endParaRPr lang="es-MX"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9888" y="3271233"/>
            <a:ext cx="4571999" cy="3000777"/>
          </a:xfrm>
          <a:prstGeom prst="rect">
            <a:avLst/>
          </a:prstGeom>
        </p:spPr>
      </p:pic>
    </p:spTree>
    <p:extLst>
      <p:ext uri="{BB962C8B-B14F-4D97-AF65-F5344CB8AC3E}">
        <p14:creationId xmlns:p14="http://schemas.microsoft.com/office/powerpoint/2010/main" val="280943717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SOLICITUDES DE ACCESO, SITUACIONES A TOMAR EN CUENTA</a:t>
            </a:r>
          </a:p>
        </p:txBody>
      </p:sp>
      <p:sp>
        <p:nvSpPr>
          <p:cNvPr id="3" name="CuadroTexto 2"/>
          <p:cNvSpPr txBox="1"/>
          <p:nvPr/>
        </p:nvSpPr>
        <p:spPr>
          <a:xfrm>
            <a:off x="680321" y="2485623"/>
            <a:ext cx="9712930" cy="2308324"/>
          </a:xfrm>
          <a:prstGeom prst="rect">
            <a:avLst/>
          </a:prstGeom>
          <a:noFill/>
        </p:spPr>
        <p:txBody>
          <a:bodyPr wrap="square" rtlCol="0">
            <a:spAutoFit/>
          </a:bodyPr>
          <a:lstStyle/>
          <a:p>
            <a:r>
              <a:rPr lang="es-MX" dirty="0"/>
              <a:t>ANTES DE OCTUBRE DE 2014, ESA SITUACIÓN GENERABA EL DESECHAMIENTO DE LA SOLICITUD.</a:t>
            </a:r>
          </a:p>
          <a:p>
            <a:endParaRPr lang="es-MX" dirty="0"/>
          </a:p>
          <a:p>
            <a:endParaRPr lang="es-MX" dirty="0"/>
          </a:p>
          <a:p>
            <a:r>
              <a:rPr lang="es-MX" dirty="0"/>
              <a:t>SIN EMBARGO, CON LA PRESENTACIÓN DE UNA SOLICITUD Y POSTERIOR INTERPOSICIÓN DEL RECURSO DE REVISIÓN POR: “AGUILA BLANCA CON PLUMAS” CAMBIO EL CRITERIO SOSTENIDO.</a:t>
            </a:r>
          </a:p>
          <a:p>
            <a:endParaRPr lang="es-MX" dirty="0"/>
          </a:p>
        </p:txBody>
      </p:sp>
    </p:spTree>
    <p:extLst>
      <p:ext uri="{BB962C8B-B14F-4D97-AF65-F5344CB8AC3E}">
        <p14:creationId xmlns:p14="http://schemas.microsoft.com/office/powerpoint/2010/main" val="15272368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SOLICITUDES DE ACCESO, SITUACIONES A TOMAR EN CUENTA.</a:t>
            </a:r>
          </a:p>
        </p:txBody>
      </p:sp>
      <p:sp>
        <p:nvSpPr>
          <p:cNvPr id="3" name="CuadroTexto 2"/>
          <p:cNvSpPr txBox="1"/>
          <p:nvPr/>
        </p:nvSpPr>
        <p:spPr>
          <a:xfrm>
            <a:off x="680321" y="2382592"/>
            <a:ext cx="9738687" cy="4524315"/>
          </a:xfrm>
          <a:prstGeom prst="rect">
            <a:avLst/>
          </a:prstGeom>
          <a:noFill/>
        </p:spPr>
        <p:txBody>
          <a:bodyPr wrap="square" rtlCol="0">
            <a:spAutoFit/>
          </a:bodyPr>
          <a:lstStyle/>
          <a:p>
            <a:pPr algn="just"/>
            <a:r>
              <a:rPr lang="es-MX" sz="1600" dirty="0"/>
              <a:t>ASÍ, SE DIO ORIGEN AL CRITERIO 3/2014 EMITIDO POR EL INSTITUTO VERACRUZANO DE ACCESO A LA INFORMACIÓN; IDENTIFICADO CON EL RUBRO Y TEXTO “</a:t>
            </a:r>
            <a:r>
              <a:rPr lang="es-MX" sz="1600" b="1" dirty="0">
                <a:latin typeface="Arial" panose="020B0604020202020204" pitchFamily="34" charset="0"/>
                <a:cs typeface="Arial" panose="020B0604020202020204" pitchFamily="34" charset="0"/>
              </a:rPr>
              <a:t>RECURSO DE REVISIÓN. PUEDE INTERPONERSE UTILIZANDO UN SEUDÓNIMO. </a:t>
            </a:r>
            <a:r>
              <a:rPr lang="x-none" sz="1600" dirty="0">
                <a:latin typeface="Arial" panose="020B0604020202020204" pitchFamily="34" charset="0"/>
                <a:cs typeface="Arial" panose="020B0604020202020204" pitchFamily="34" charset="0"/>
              </a:rPr>
              <a:t>EL HECHO DE QUE LOS ACCIONANTES ACUDAN A PROMOVER UN MEDIO DE IMPUGNACIÓN BAJO UN SEUDÓNIMO, NO ES UN FACTOR DETERMINANTE QUE PERMITA SOSTENER QUE SE TRATE DE UNA PERSONA INEXISTENTE O FALSA, Y QUE POR ELLO SE DEBA DESECHAR SU PROMOCIÓN, POR ESTIMAR LA INSATISFACCIÓN DE ESTE REQUISITO DE PROCEDIBILIDAD Y POR EL CONTRARIO</a:t>
            </a:r>
            <a:r>
              <a:rPr lang="x-none" sz="1600" b="1" dirty="0">
                <a:latin typeface="Arial" panose="020B0604020202020204" pitchFamily="34" charset="0"/>
                <a:cs typeface="Arial" panose="020B0604020202020204" pitchFamily="34" charset="0"/>
              </a:rPr>
              <a:t>, DE LIMITARLOS EN SU DERECHO DE ACCIÓN SE GENERARÍA LA VIOLACIÓN A LA GARANTÍA DE AUDIENCIA, DE ACCESO A LA JUSTICIA Y A LA INFORMACIÓN  DE QUIENES PROMUEVEN BAJO UN SEUDÓNIMO, POR EL SOLO HECHO DE MANTENER SU PERSONALIDAD EN EL ANONIMATO,</a:t>
            </a:r>
            <a:r>
              <a:rPr lang="x-none" sz="1600" dirty="0">
                <a:latin typeface="Arial" panose="020B0604020202020204" pitchFamily="34" charset="0"/>
                <a:cs typeface="Arial" panose="020B0604020202020204" pitchFamily="34" charset="0"/>
              </a:rPr>
              <a:t> PUESTO QUE NO SE TRATA DE UN LITIGIO ENTRE PARTICULARES,</a:t>
            </a:r>
            <a:r>
              <a:rPr lang="x-none" sz="1600" b="1" dirty="0">
                <a:latin typeface="Arial" panose="020B0604020202020204" pitchFamily="34" charset="0"/>
                <a:cs typeface="Arial" panose="020B0604020202020204" pitchFamily="34" charset="0"/>
              </a:rPr>
              <a:t> </a:t>
            </a:r>
            <a:r>
              <a:rPr lang="es-MX" sz="1600" dirty="0">
                <a:latin typeface="Arial" panose="020B0604020202020204" pitchFamily="34" charset="0"/>
                <a:cs typeface="Arial" panose="020B0604020202020204" pitchFamily="34" charset="0"/>
              </a:rPr>
              <a:t>EN EL QUE ALGUNA DE ELLAS PUDIERA QUE</a:t>
            </a:r>
            <a:r>
              <a:rPr lang="x-none" sz="1600" dirty="0">
                <a:latin typeface="Arial" panose="020B0604020202020204" pitchFamily="34" charset="0"/>
                <a:cs typeface="Arial" panose="020B0604020202020204" pitchFamily="34" charset="0"/>
              </a:rPr>
              <a:t>DAR EN ESTADO DE INDEFENSIÓN, O</a:t>
            </a:r>
            <a:r>
              <a:rPr lang="es-MX" sz="1600" dirty="0">
                <a:latin typeface="Arial" panose="020B0604020202020204" pitchFamily="34" charset="0"/>
                <a:cs typeface="Arial" panose="020B0604020202020204" pitchFamily="34" charset="0"/>
              </a:rPr>
              <a:t> ROMPERSE EL EQUILIBRIO ENTRE ELLOS, SINO DEL </a:t>
            </a:r>
            <a:r>
              <a:rPr lang="es-MX" sz="1600" b="1" dirty="0">
                <a:latin typeface="Arial" panose="020B0604020202020204" pitchFamily="34" charset="0"/>
                <a:cs typeface="Arial" panose="020B0604020202020204" pitchFamily="34" charset="0"/>
              </a:rPr>
              <a:t>EJERCICIO DE UN DERECHO HUMANO </a:t>
            </a:r>
            <a:r>
              <a:rPr lang="es-MX" sz="1600" dirty="0">
                <a:latin typeface="Arial" panose="020B0604020202020204" pitchFamily="34" charset="0"/>
                <a:cs typeface="Arial" panose="020B0604020202020204" pitchFamily="34" charset="0"/>
              </a:rPr>
              <a:t>EN EL QUE, POR MANDATO CONSTITUCIONAL, DEBE PROCURARSE SU ADECUADA ATENCIÓN Y CUMPLIMIENTO. TAL INTERPRETACIÓN, ES ACORDE AL PRINCIPIO DE INTERPRETACIÓN PRO HOMINE (INTERPRETACIÓN FAVORABLE A LA PERSONA) CONTENIDO EN EL ARTÍCULO 1° DE LA CONSTITU</a:t>
            </a:r>
            <a:r>
              <a:rPr lang="x-none" sz="1600" dirty="0">
                <a:latin typeface="Arial" panose="020B0604020202020204" pitchFamily="34" charset="0"/>
                <a:cs typeface="Arial" panose="020B0604020202020204" pitchFamily="34" charset="0"/>
              </a:rPr>
              <a:t>CIÓN</a:t>
            </a:r>
            <a:r>
              <a:rPr lang="es-MX" sz="1600" dirty="0">
                <a:latin typeface="Arial" panose="020B0604020202020204" pitchFamily="34" charset="0"/>
                <a:cs typeface="Arial" panose="020B0604020202020204" pitchFamily="34" charset="0"/>
              </a:rPr>
              <a:t> POLÍTICA DE LOS ESTADOS UNIDOS MEXICANOS.”</a:t>
            </a:r>
          </a:p>
          <a:p>
            <a:endParaRPr lang="es-MX" sz="1600" dirty="0"/>
          </a:p>
        </p:txBody>
      </p:sp>
    </p:spTree>
    <p:extLst>
      <p:ext uri="{BB962C8B-B14F-4D97-AF65-F5344CB8AC3E}">
        <p14:creationId xmlns:p14="http://schemas.microsoft.com/office/powerpoint/2010/main" val="286441521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SOLICITUDES DE ACCESO, SITUACIONES A TOMAR EN CUENTA.</a:t>
            </a:r>
          </a:p>
        </p:txBody>
      </p:sp>
      <p:sp>
        <p:nvSpPr>
          <p:cNvPr id="3" name="CuadroTexto 2"/>
          <p:cNvSpPr txBox="1"/>
          <p:nvPr/>
        </p:nvSpPr>
        <p:spPr>
          <a:xfrm>
            <a:off x="680321" y="2343955"/>
            <a:ext cx="9893234" cy="4031873"/>
          </a:xfrm>
          <a:prstGeom prst="rect">
            <a:avLst/>
          </a:prstGeom>
          <a:noFill/>
        </p:spPr>
        <p:txBody>
          <a:bodyPr wrap="square" rtlCol="0">
            <a:spAutoFit/>
          </a:bodyPr>
          <a:lstStyle/>
          <a:p>
            <a:pPr algn="just"/>
            <a:r>
              <a:rPr lang="es-MX" sz="3200" dirty="0"/>
              <a:t>¿QUÉ SUCEDE CUANDO EL SOLICITANTE, NO ESPECIFICA EL PERIODO RESPECTO DEL CUÁL SOLICITA LA INFORMACIÓN?</a:t>
            </a:r>
          </a:p>
          <a:p>
            <a:pPr algn="just"/>
            <a:endParaRPr lang="es-MX" sz="3200" dirty="0"/>
          </a:p>
          <a:p>
            <a:pPr algn="just"/>
            <a:r>
              <a:rPr lang="es-MX" sz="3200" dirty="0"/>
              <a:t>¿DEBE REQUERIRSE QUE LO SEÑALE? O ¿QUÉ PARAMETRO DEBE SEGUIR EL SUJETO OBLIGADO PARA ATENDER A LA SOLICITUD DE INFORMACIÓN?</a:t>
            </a:r>
          </a:p>
          <a:p>
            <a:pPr algn="just"/>
            <a:endParaRPr lang="es-MX" sz="3200" dirty="0"/>
          </a:p>
        </p:txBody>
      </p:sp>
    </p:spTree>
    <p:extLst>
      <p:ext uri="{BB962C8B-B14F-4D97-AF65-F5344CB8AC3E}">
        <p14:creationId xmlns:p14="http://schemas.microsoft.com/office/powerpoint/2010/main" val="1595384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3142211" y="1172094"/>
            <a:ext cx="5719156" cy="1015663"/>
          </a:xfrm>
          <a:prstGeom prst="rect">
            <a:avLst/>
          </a:prstGeom>
          <a:noFill/>
        </p:spPr>
        <p:txBody>
          <a:bodyPr wrap="square" rtlCol="0">
            <a:spAutoFit/>
          </a:bodyPr>
          <a:lstStyle/>
          <a:p>
            <a:pPr algn="ctr"/>
            <a:r>
              <a:rPr lang="es-MX" sz="6000" dirty="0"/>
              <a:t>¿QUÉ ES?</a:t>
            </a:r>
          </a:p>
        </p:txBody>
      </p:sp>
      <p:pic>
        <p:nvPicPr>
          <p:cNvPr id="3" name="Imagen 2" descr="Imagen que contiene sentado, interior&#10;&#10;Descripción generada con confianza alt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124" y="2019992"/>
            <a:ext cx="4272742" cy="4272742"/>
          </a:xfrm>
          <a:prstGeom prst="rect">
            <a:avLst/>
          </a:prstGeom>
        </p:spPr>
      </p:pic>
    </p:spTree>
    <p:extLst>
      <p:ext uri="{BB962C8B-B14F-4D97-AF65-F5344CB8AC3E}">
        <p14:creationId xmlns:p14="http://schemas.microsoft.com/office/powerpoint/2010/main" val="32028231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SOLICITUDES DE ACCESO, SITUACIONES A TOMAR EN CUENTA.</a:t>
            </a:r>
          </a:p>
        </p:txBody>
      </p:sp>
      <p:sp>
        <p:nvSpPr>
          <p:cNvPr id="5" name="CuadroTexto 4"/>
          <p:cNvSpPr txBox="1"/>
          <p:nvPr/>
        </p:nvSpPr>
        <p:spPr>
          <a:xfrm>
            <a:off x="553792" y="2434107"/>
            <a:ext cx="10496281" cy="1477328"/>
          </a:xfrm>
          <a:prstGeom prst="rect">
            <a:avLst/>
          </a:prstGeom>
          <a:noFill/>
        </p:spPr>
        <p:txBody>
          <a:bodyPr wrap="square" rtlCol="0">
            <a:spAutoFit/>
          </a:bodyPr>
          <a:lstStyle/>
          <a:p>
            <a:pPr algn="just"/>
            <a:r>
              <a:rPr lang="es-MX" b="1" dirty="0">
                <a:latin typeface="Arial" panose="020B0604020202020204" pitchFamily="34" charset="0"/>
                <a:cs typeface="Arial" panose="020B0604020202020204" pitchFamily="34" charset="0"/>
              </a:rPr>
              <a:t>“SOLICITUD DE ACCESO A LA INFORMACIÓN. ES MATERIA DE ANÁLISIS Y OTORGAMIENTO LA GENERADA HASTA LA FECHA DE LA SOLICITUD EN CASO DE IMPRECISIÓN TEMPORAL</a:t>
            </a:r>
            <a:r>
              <a:rPr lang="es-MX" dirty="0">
                <a:latin typeface="Arial" panose="020B0604020202020204" pitchFamily="34" charset="0"/>
                <a:cs typeface="Arial" panose="020B0604020202020204" pitchFamily="34" charset="0"/>
              </a:rPr>
              <a:t>”.</a:t>
            </a:r>
          </a:p>
          <a:p>
            <a:pPr algn="just"/>
            <a:endParaRPr lang="es-MX" dirty="0">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Criterio 2/2010, emitido por el Comité de Acceso a la Información y de Protección de Datos Personales de la Suprema Corte de Justicia de la Nación</a:t>
            </a:r>
            <a:endParaRPr lang="es-MX" dirty="0"/>
          </a:p>
        </p:txBody>
      </p:sp>
      <p:sp>
        <p:nvSpPr>
          <p:cNvPr id="6" name="CuadroTexto 5"/>
          <p:cNvSpPr txBox="1"/>
          <p:nvPr/>
        </p:nvSpPr>
        <p:spPr>
          <a:xfrm>
            <a:off x="680321" y="4790941"/>
            <a:ext cx="10369752" cy="2123658"/>
          </a:xfrm>
          <a:prstGeom prst="rect">
            <a:avLst/>
          </a:prstGeom>
          <a:noFill/>
        </p:spPr>
        <p:txBody>
          <a:bodyPr wrap="square" rtlCol="0">
            <a:spAutoFit/>
          </a:bodyPr>
          <a:lstStyle/>
          <a:p>
            <a:pPr algn="just"/>
            <a:r>
              <a:rPr lang="es-MX" b="1" dirty="0">
                <a:latin typeface="Arial" panose="020B0604020202020204" pitchFamily="34" charset="0"/>
                <a:cs typeface="Arial" panose="020B0604020202020204" pitchFamily="34" charset="0"/>
              </a:rPr>
              <a:t>Periodo de búsqueda de la información, cuando no se precisa en la solicitud de información. </a:t>
            </a:r>
            <a:r>
              <a:rPr lang="es-MX" dirty="0">
                <a:latin typeface="Arial" panose="020B0604020202020204" pitchFamily="34" charset="0"/>
                <a:cs typeface="Arial" panose="020B0604020202020204" pitchFamily="34" charset="0"/>
              </a:rPr>
              <a:t>… en el supuesto de que el particular no haya señalado el periodo sobre el que requiere la información, deberá interpretarse que su requerimiento </a:t>
            </a:r>
            <a:r>
              <a:rPr lang="es-MX" b="1" dirty="0">
                <a:latin typeface="Arial" panose="020B0604020202020204" pitchFamily="34" charset="0"/>
                <a:cs typeface="Arial" panose="020B0604020202020204" pitchFamily="34" charset="0"/>
              </a:rPr>
              <a:t>se refiere al del año inmediato anterior contado a partir de la fecha en que se presentó la solicitud</a:t>
            </a:r>
            <a:r>
              <a:rPr lang="es-MX" dirty="0">
                <a:latin typeface="Arial" panose="020B0604020202020204" pitchFamily="34" charset="0"/>
                <a:cs typeface="Arial" panose="020B0604020202020204" pitchFamily="34" charset="0"/>
              </a:rPr>
              <a:t>. Lo anterior permite que los sujetos obligados cuenten con mayores elementos para precisar y localizar la información solicitada. </a:t>
            </a:r>
          </a:p>
          <a:p>
            <a:pPr algn="r"/>
            <a:r>
              <a:rPr lang="es-MX" sz="2400" b="1" dirty="0">
                <a:latin typeface="Arial" panose="020B0604020202020204" pitchFamily="34" charset="0"/>
                <a:cs typeface="Arial" panose="020B0604020202020204" pitchFamily="34" charset="0"/>
              </a:rPr>
              <a:t>Criterio 9/13</a:t>
            </a:r>
          </a:p>
          <a:p>
            <a:endParaRPr lang="es-MX" dirty="0"/>
          </a:p>
        </p:txBody>
      </p:sp>
    </p:spTree>
    <p:extLst>
      <p:ext uri="{BB962C8B-B14F-4D97-AF65-F5344CB8AC3E}">
        <p14:creationId xmlns:p14="http://schemas.microsoft.com/office/powerpoint/2010/main" val="16407693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MODALIDADES DE ENTREGA DE LA INFORMACIÓN.</a:t>
            </a:r>
          </a:p>
        </p:txBody>
      </p:sp>
      <p:graphicFrame>
        <p:nvGraphicFramePr>
          <p:cNvPr id="4" name="Diagrama 3"/>
          <p:cNvGraphicFramePr/>
          <p:nvPr>
            <p:extLst>
              <p:ext uri="{D42A27DB-BD31-4B8C-83A1-F6EECF244321}">
                <p14:modId xmlns:p14="http://schemas.microsoft.com/office/powerpoint/2010/main" val="193165601"/>
              </p:ext>
            </p:extLst>
          </p:nvPr>
        </p:nvGraphicFramePr>
        <p:xfrm>
          <a:off x="257577" y="2279561"/>
          <a:ext cx="11127347" cy="4378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5254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343429E0-D846-425A-86FE-4EF3F6756D7D}"/>
                                            </p:graphicEl>
                                          </p:spTgt>
                                        </p:tgtEl>
                                        <p:attrNameLst>
                                          <p:attrName>style.visibility</p:attrName>
                                        </p:attrNameLst>
                                      </p:cBhvr>
                                      <p:to>
                                        <p:strVal val="visible"/>
                                      </p:to>
                                    </p:set>
                                    <p:animEffect transition="in" filter="fade">
                                      <p:cBhvr>
                                        <p:cTn id="7" dur="1000"/>
                                        <p:tgtEl>
                                          <p:spTgt spid="4">
                                            <p:graphicEl>
                                              <a:dgm id="{343429E0-D846-425A-86FE-4EF3F6756D7D}"/>
                                            </p:graphicEl>
                                          </p:spTgt>
                                        </p:tgtEl>
                                      </p:cBhvr>
                                    </p:animEffect>
                                    <p:anim calcmode="lin" valueType="num">
                                      <p:cBhvr>
                                        <p:cTn id="8" dur="1000" fill="hold"/>
                                        <p:tgtEl>
                                          <p:spTgt spid="4">
                                            <p:graphicEl>
                                              <a:dgm id="{343429E0-D846-425A-86FE-4EF3F6756D7D}"/>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343429E0-D846-425A-86FE-4EF3F6756D7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8DFAD20A-743C-432A-9157-FD328AE96480}"/>
                                            </p:graphicEl>
                                          </p:spTgt>
                                        </p:tgtEl>
                                        <p:attrNameLst>
                                          <p:attrName>style.visibility</p:attrName>
                                        </p:attrNameLst>
                                      </p:cBhvr>
                                      <p:to>
                                        <p:strVal val="visible"/>
                                      </p:to>
                                    </p:set>
                                    <p:animEffect transition="in" filter="fade">
                                      <p:cBhvr>
                                        <p:cTn id="14" dur="1000"/>
                                        <p:tgtEl>
                                          <p:spTgt spid="4">
                                            <p:graphicEl>
                                              <a:dgm id="{8DFAD20A-743C-432A-9157-FD328AE96480}"/>
                                            </p:graphicEl>
                                          </p:spTgt>
                                        </p:tgtEl>
                                      </p:cBhvr>
                                    </p:animEffect>
                                    <p:anim calcmode="lin" valueType="num">
                                      <p:cBhvr>
                                        <p:cTn id="15" dur="1000" fill="hold"/>
                                        <p:tgtEl>
                                          <p:spTgt spid="4">
                                            <p:graphicEl>
                                              <a:dgm id="{8DFAD20A-743C-432A-9157-FD328AE96480}"/>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8DFAD20A-743C-432A-9157-FD328AE96480}"/>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graphicEl>
                                              <a:dgm id="{7E93B0A1-7CF7-4C91-8F1D-4897A2EA5962}"/>
                                            </p:graphicEl>
                                          </p:spTgt>
                                        </p:tgtEl>
                                        <p:attrNameLst>
                                          <p:attrName>style.visibility</p:attrName>
                                        </p:attrNameLst>
                                      </p:cBhvr>
                                      <p:to>
                                        <p:strVal val="visible"/>
                                      </p:to>
                                    </p:set>
                                    <p:animEffect transition="in" filter="fade">
                                      <p:cBhvr>
                                        <p:cTn id="19" dur="1000"/>
                                        <p:tgtEl>
                                          <p:spTgt spid="4">
                                            <p:graphicEl>
                                              <a:dgm id="{7E93B0A1-7CF7-4C91-8F1D-4897A2EA5962}"/>
                                            </p:graphicEl>
                                          </p:spTgt>
                                        </p:tgtEl>
                                      </p:cBhvr>
                                    </p:animEffect>
                                    <p:anim calcmode="lin" valueType="num">
                                      <p:cBhvr>
                                        <p:cTn id="20" dur="1000" fill="hold"/>
                                        <p:tgtEl>
                                          <p:spTgt spid="4">
                                            <p:graphicEl>
                                              <a:dgm id="{7E93B0A1-7CF7-4C91-8F1D-4897A2EA5962}"/>
                                            </p:graphicEl>
                                          </p:spTgt>
                                        </p:tgtEl>
                                        <p:attrNameLst>
                                          <p:attrName>ppt_x</p:attrName>
                                        </p:attrNameLst>
                                      </p:cBhvr>
                                      <p:tavLst>
                                        <p:tav tm="0">
                                          <p:val>
                                            <p:strVal val="#ppt_x"/>
                                          </p:val>
                                        </p:tav>
                                        <p:tav tm="100000">
                                          <p:val>
                                            <p:strVal val="#ppt_x"/>
                                          </p:val>
                                        </p:tav>
                                      </p:tavLst>
                                    </p:anim>
                                    <p:anim calcmode="lin" valueType="num">
                                      <p:cBhvr>
                                        <p:cTn id="21" dur="1000" fill="hold"/>
                                        <p:tgtEl>
                                          <p:spTgt spid="4">
                                            <p:graphicEl>
                                              <a:dgm id="{7E93B0A1-7CF7-4C91-8F1D-4897A2EA5962}"/>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graphicEl>
                                              <a:dgm id="{52602A18-3DEE-459F-88CA-612336FF3B65}"/>
                                            </p:graphicEl>
                                          </p:spTgt>
                                        </p:tgtEl>
                                        <p:attrNameLst>
                                          <p:attrName>style.visibility</p:attrName>
                                        </p:attrNameLst>
                                      </p:cBhvr>
                                      <p:to>
                                        <p:strVal val="visible"/>
                                      </p:to>
                                    </p:set>
                                    <p:animEffect transition="in" filter="fade">
                                      <p:cBhvr>
                                        <p:cTn id="26" dur="1000"/>
                                        <p:tgtEl>
                                          <p:spTgt spid="4">
                                            <p:graphicEl>
                                              <a:dgm id="{52602A18-3DEE-459F-88CA-612336FF3B65}"/>
                                            </p:graphicEl>
                                          </p:spTgt>
                                        </p:tgtEl>
                                      </p:cBhvr>
                                    </p:animEffect>
                                    <p:anim calcmode="lin" valueType="num">
                                      <p:cBhvr>
                                        <p:cTn id="27" dur="1000" fill="hold"/>
                                        <p:tgtEl>
                                          <p:spTgt spid="4">
                                            <p:graphicEl>
                                              <a:dgm id="{52602A18-3DEE-459F-88CA-612336FF3B65}"/>
                                            </p:graphicEl>
                                          </p:spTgt>
                                        </p:tgtEl>
                                        <p:attrNameLst>
                                          <p:attrName>ppt_x</p:attrName>
                                        </p:attrNameLst>
                                      </p:cBhvr>
                                      <p:tavLst>
                                        <p:tav tm="0">
                                          <p:val>
                                            <p:strVal val="#ppt_x"/>
                                          </p:val>
                                        </p:tav>
                                        <p:tav tm="100000">
                                          <p:val>
                                            <p:strVal val="#ppt_x"/>
                                          </p:val>
                                        </p:tav>
                                      </p:tavLst>
                                    </p:anim>
                                    <p:anim calcmode="lin" valueType="num">
                                      <p:cBhvr>
                                        <p:cTn id="28" dur="1000" fill="hold"/>
                                        <p:tgtEl>
                                          <p:spTgt spid="4">
                                            <p:graphicEl>
                                              <a:dgm id="{52602A18-3DEE-459F-88CA-612336FF3B65}"/>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
                                            <p:graphicEl>
                                              <a:dgm id="{7D5CA1AF-3363-4B99-9A8C-3326BC708950}"/>
                                            </p:graphicEl>
                                          </p:spTgt>
                                        </p:tgtEl>
                                        <p:attrNameLst>
                                          <p:attrName>style.visibility</p:attrName>
                                        </p:attrNameLst>
                                      </p:cBhvr>
                                      <p:to>
                                        <p:strVal val="visible"/>
                                      </p:to>
                                    </p:set>
                                    <p:animEffect transition="in" filter="fade">
                                      <p:cBhvr>
                                        <p:cTn id="31" dur="1000"/>
                                        <p:tgtEl>
                                          <p:spTgt spid="4">
                                            <p:graphicEl>
                                              <a:dgm id="{7D5CA1AF-3363-4B99-9A8C-3326BC708950}"/>
                                            </p:graphicEl>
                                          </p:spTgt>
                                        </p:tgtEl>
                                      </p:cBhvr>
                                    </p:animEffect>
                                    <p:anim calcmode="lin" valueType="num">
                                      <p:cBhvr>
                                        <p:cTn id="32" dur="1000" fill="hold"/>
                                        <p:tgtEl>
                                          <p:spTgt spid="4">
                                            <p:graphicEl>
                                              <a:dgm id="{7D5CA1AF-3363-4B99-9A8C-3326BC708950}"/>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7D5CA1AF-3363-4B99-9A8C-3326BC708950}"/>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graphicEl>
                                              <a:dgm id="{AB66BDA5-B091-49A1-A2A7-6844D9A74E80}"/>
                                            </p:graphicEl>
                                          </p:spTgt>
                                        </p:tgtEl>
                                        <p:attrNameLst>
                                          <p:attrName>style.visibility</p:attrName>
                                        </p:attrNameLst>
                                      </p:cBhvr>
                                      <p:to>
                                        <p:strVal val="visible"/>
                                      </p:to>
                                    </p:set>
                                    <p:animEffect transition="in" filter="fade">
                                      <p:cBhvr>
                                        <p:cTn id="38" dur="1000"/>
                                        <p:tgtEl>
                                          <p:spTgt spid="4">
                                            <p:graphicEl>
                                              <a:dgm id="{AB66BDA5-B091-49A1-A2A7-6844D9A74E80}"/>
                                            </p:graphicEl>
                                          </p:spTgt>
                                        </p:tgtEl>
                                      </p:cBhvr>
                                    </p:animEffect>
                                    <p:anim calcmode="lin" valueType="num">
                                      <p:cBhvr>
                                        <p:cTn id="39" dur="1000" fill="hold"/>
                                        <p:tgtEl>
                                          <p:spTgt spid="4">
                                            <p:graphicEl>
                                              <a:dgm id="{AB66BDA5-B091-49A1-A2A7-6844D9A74E80}"/>
                                            </p:graphicEl>
                                          </p:spTgt>
                                        </p:tgtEl>
                                        <p:attrNameLst>
                                          <p:attrName>ppt_x</p:attrName>
                                        </p:attrNameLst>
                                      </p:cBhvr>
                                      <p:tavLst>
                                        <p:tav tm="0">
                                          <p:val>
                                            <p:strVal val="#ppt_x"/>
                                          </p:val>
                                        </p:tav>
                                        <p:tav tm="100000">
                                          <p:val>
                                            <p:strVal val="#ppt_x"/>
                                          </p:val>
                                        </p:tav>
                                      </p:tavLst>
                                    </p:anim>
                                    <p:anim calcmode="lin" valueType="num">
                                      <p:cBhvr>
                                        <p:cTn id="40" dur="1000" fill="hold"/>
                                        <p:tgtEl>
                                          <p:spTgt spid="4">
                                            <p:graphicEl>
                                              <a:dgm id="{AB66BDA5-B091-49A1-A2A7-6844D9A74E80}"/>
                                            </p:graphic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4">
                                            <p:graphicEl>
                                              <a:dgm id="{AAD21D91-1779-4DBE-965A-D05EE58F84F1}"/>
                                            </p:graphicEl>
                                          </p:spTgt>
                                        </p:tgtEl>
                                        <p:attrNameLst>
                                          <p:attrName>style.visibility</p:attrName>
                                        </p:attrNameLst>
                                      </p:cBhvr>
                                      <p:to>
                                        <p:strVal val="visible"/>
                                      </p:to>
                                    </p:set>
                                    <p:animEffect transition="in" filter="fade">
                                      <p:cBhvr>
                                        <p:cTn id="45" dur="1000"/>
                                        <p:tgtEl>
                                          <p:spTgt spid="4">
                                            <p:graphicEl>
                                              <a:dgm id="{AAD21D91-1779-4DBE-965A-D05EE58F84F1}"/>
                                            </p:graphicEl>
                                          </p:spTgt>
                                        </p:tgtEl>
                                      </p:cBhvr>
                                    </p:animEffect>
                                    <p:anim calcmode="lin" valueType="num">
                                      <p:cBhvr>
                                        <p:cTn id="46" dur="1000" fill="hold"/>
                                        <p:tgtEl>
                                          <p:spTgt spid="4">
                                            <p:graphicEl>
                                              <a:dgm id="{AAD21D91-1779-4DBE-965A-D05EE58F84F1}"/>
                                            </p:graphicEl>
                                          </p:spTgt>
                                        </p:tgtEl>
                                        <p:attrNameLst>
                                          <p:attrName>ppt_x</p:attrName>
                                        </p:attrNameLst>
                                      </p:cBhvr>
                                      <p:tavLst>
                                        <p:tav tm="0">
                                          <p:val>
                                            <p:strVal val="#ppt_x"/>
                                          </p:val>
                                        </p:tav>
                                        <p:tav tm="100000">
                                          <p:val>
                                            <p:strVal val="#ppt_x"/>
                                          </p:val>
                                        </p:tav>
                                      </p:tavLst>
                                    </p:anim>
                                    <p:anim calcmode="lin" valueType="num">
                                      <p:cBhvr>
                                        <p:cTn id="47" dur="1000" fill="hold"/>
                                        <p:tgtEl>
                                          <p:spTgt spid="4">
                                            <p:graphicEl>
                                              <a:dgm id="{AAD21D91-1779-4DBE-965A-D05EE58F84F1}"/>
                                            </p:graphic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4">
                                            <p:graphicEl>
                                              <a:dgm id="{B6B18604-AEFC-4B7E-B9A0-0B0F83C81118}"/>
                                            </p:graphicEl>
                                          </p:spTgt>
                                        </p:tgtEl>
                                        <p:attrNameLst>
                                          <p:attrName>style.visibility</p:attrName>
                                        </p:attrNameLst>
                                      </p:cBhvr>
                                      <p:to>
                                        <p:strVal val="visible"/>
                                      </p:to>
                                    </p:set>
                                    <p:animEffect transition="in" filter="fade">
                                      <p:cBhvr>
                                        <p:cTn id="50" dur="1000"/>
                                        <p:tgtEl>
                                          <p:spTgt spid="4">
                                            <p:graphicEl>
                                              <a:dgm id="{B6B18604-AEFC-4B7E-B9A0-0B0F83C81118}"/>
                                            </p:graphicEl>
                                          </p:spTgt>
                                        </p:tgtEl>
                                      </p:cBhvr>
                                    </p:animEffect>
                                    <p:anim calcmode="lin" valueType="num">
                                      <p:cBhvr>
                                        <p:cTn id="51" dur="1000" fill="hold"/>
                                        <p:tgtEl>
                                          <p:spTgt spid="4">
                                            <p:graphicEl>
                                              <a:dgm id="{B6B18604-AEFC-4B7E-B9A0-0B0F83C81118}"/>
                                            </p:graphicEl>
                                          </p:spTgt>
                                        </p:tgtEl>
                                        <p:attrNameLst>
                                          <p:attrName>ppt_x</p:attrName>
                                        </p:attrNameLst>
                                      </p:cBhvr>
                                      <p:tavLst>
                                        <p:tav tm="0">
                                          <p:val>
                                            <p:strVal val="#ppt_x"/>
                                          </p:val>
                                        </p:tav>
                                        <p:tav tm="100000">
                                          <p:val>
                                            <p:strVal val="#ppt_x"/>
                                          </p:val>
                                        </p:tav>
                                      </p:tavLst>
                                    </p:anim>
                                    <p:anim calcmode="lin" valueType="num">
                                      <p:cBhvr>
                                        <p:cTn id="52" dur="1000" fill="hold"/>
                                        <p:tgtEl>
                                          <p:spTgt spid="4">
                                            <p:graphicEl>
                                              <a:dgm id="{B6B18604-AEFC-4B7E-B9A0-0B0F83C81118}"/>
                                            </p:graphic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4">
                                            <p:graphicEl>
                                              <a:dgm id="{E3CCB9E6-E12C-4B10-A468-155808673A84}"/>
                                            </p:graphicEl>
                                          </p:spTgt>
                                        </p:tgtEl>
                                        <p:attrNameLst>
                                          <p:attrName>style.visibility</p:attrName>
                                        </p:attrNameLst>
                                      </p:cBhvr>
                                      <p:to>
                                        <p:strVal val="visible"/>
                                      </p:to>
                                    </p:set>
                                    <p:animEffect transition="in" filter="fade">
                                      <p:cBhvr>
                                        <p:cTn id="57" dur="1000"/>
                                        <p:tgtEl>
                                          <p:spTgt spid="4">
                                            <p:graphicEl>
                                              <a:dgm id="{E3CCB9E6-E12C-4B10-A468-155808673A84}"/>
                                            </p:graphicEl>
                                          </p:spTgt>
                                        </p:tgtEl>
                                      </p:cBhvr>
                                    </p:animEffect>
                                    <p:anim calcmode="lin" valueType="num">
                                      <p:cBhvr>
                                        <p:cTn id="58" dur="1000" fill="hold"/>
                                        <p:tgtEl>
                                          <p:spTgt spid="4">
                                            <p:graphicEl>
                                              <a:dgm id="{E3CCB9E6-E12C-4B10-A468-155808673A84}"/>
                                            </p:graphicEl>
                                          </p:spTgt>
                                        </p:tgtEl>
                                        <p:attrNameLst>
                                          <p:attrName>ppt_x</p:attrName>
                                        </p:attrNameLst>
                                      </p:cBhvr>
                                      <p:tavLst>
                                        <p:tav tm="0">
                                          <p:val>
                                            <p:strVal val="#ppt_x"/>
                                          </p:val>
                                        </p:tav>
                                        <p:tav tm="100000">
                                          <p:val>
                                            <p:strVal val="#ppt_x"/>
                                          </p:val>
                                        </p:tav>
                                      </p:tavLst>
                                    </p:anim>
                                    <p:anim calcmode="lin" valueType="num">
                                      <p:cBhvr>
                                        <p:cTn id="59" dur="1000" fill="hold"/>
                                        <p:tgtEl>
                                          <p:spTgt spid="4">
                                            <p:graphicEl>
                                              <a:dgm id="{E3CCB9E6-E12C-4B10-A468-155808673A84}"/>
                                            </p:graphic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
                                            <p:graphicEl>
                                              <a:dgm id="{7995C6CB-45E1-48A3-BDE0-01FD65C4DA7F}"/>
                                            </p:graphicEl>
                                          </p:spTgt>
                                        </p:tgtEl>
                                        <p:attrNameLst>
                                          <p:attrName>style.visibility</p:attrName>
                                        </p:attrNameLst>
                                      </p:cBhvr>
                                      <p:to>
                                        <p:strVal val="visible"/>
                                      </p:to>
                                    </p:set>
                                    <p:animEffect transition="in" filter="fade">
                                      <p:cBhvr>
                                        <p:cTn id="62" dur="1000"/>
                                        <p:tgtEl>
                                          <p:spTgt spid="4">
                                            <p:graphicEl>
                                              <a:dgm id="{7995C6CB-45E1-48A3-BDE0-01FD65C4DA7F}"/>
                                            </p:graphicEl>
                                          </p:spTgt>
                                        </p:tgtEl>
                                      </p:cBhvr>
                                    </p:animEffect>
                                    <p:anim calcmode="lin" valueType="num">
                                      <p:cBhvr>
                                        <p:cTn id="63" dur="1000" fill="hold"/>
                                        <p:tgtEl>
                                          <p:spTgt spid="4">
                                            <p:graphicEl>
                                              <a:dgm id="{7995C6CB-45E1-48A3-BDE0-01FD65C4DA7F}"/>
                                            </p:graphicEl>
                                          </p:spTgt>
                                        </p:tgtEl>
                                        <p:attrNameLst>
                                          <p:attrName>ppt_x</p:attrName>
                                        </p:attrNameLst>
                                      </p:cBhvr>
                                      <p:tavLst>
                                        <p:tav tm="0">
                                          <p:val>
                                            <p:strVal val="#ppt_x"/>
                                          </p:val>
                                        </p:tav>
                                        <p:tav tm="100000">
                                          <p:val>
                                            <p:strVal val="#ppt_x"/>
                                          </p:val>
                                        </p:tav>
                                      </p:tavLst>
                                    </p:anim>
                                    <p:anim calcmode="lin" valueType="num">
                                      <p:cBhvr>
                                        <p:cTn id="64" dur="1000" fill="hold"/>
                                        <p:tgtEl>
                                          <p:spTgt spid="4">
                                            <p:graphicEl>
                                              <a:dgm id="{7995C6CB-45E1-48A3-BDE0-01FD65C4DA7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MODALIDAD DE ENTREGA DE LA INFORMACIÓN</a:t>
            </a:r>
          </a:p>
        </p:txBody>
      </p:sp>
      <p:sp>
        <p:nvSpPr>
          <p:cNvPr id="3" name="Rectángulo 2"/>
          <p:cNvSpPr/>
          <p:nvPr/>
        </p:nvSpPr>
        <p:spPr>
          <a:xfrm>
            <a:off x="548203" y="3237585"/>
            <a:ext cx="9878095" cy="1200329"/>
          </a:xfrm>
          <a:prstGeom prst="rect">
            <a:avLst/>
          </a:prstGeom>
        </p:spPr>
        <p:txBody>
          <a:bodyPr wrap="square">
            <a:spAutoFit/>
          </a:bodyPr>
          <a:lstStyle/>
          <a:p>
            <a:pPr algn="just"/>
            <a:r>
              <a:rPr lang="es-MX" b="1" dirty="0">
                <a:latin typeface="Arial" panose="020B0604020202020204" pitchFamily="34" charset="0"/>
                <a:cs typeface="Arial" panose="020B0604020202020204" pitchFamily="34" charset="0"/>
              </a:rPr>
              <a:t>MODALIDAD DE ENTREGA DE LA INFORMACIÓN. PROCEDE REMITIRLA VÍA ELECTRÓNICA, TRATÁNDOSE DE LAS OBLIGACIONES DE TRANSPARENCIA PREVISTAS EN EL ARTÍCULO 8.1 DE LA LEY DE TRANSPARENCIA Y ACCESO A LA INFORMACIÓN PÚBLICA PARA EL ESTADO DE VERACRUZ DE IGNACIO DE LA LLAVE. </a:t>
            </a:r>
          </a:p>
        </p:txBody>
      </p:sp>
      <p:sp>
        <p:nvSpPr>
          <p:cNvPr id="4" name="CuadroTexto 3"/>
          <p:cNvSpPr txBox="1"/>
          <p:nvPr/>
        </p:nvSpPr>
        <p:spPr>
          <a:xfrm>
            <a:off x="680321" y="2292439"/>
            <a:ext cx="9326564" cy="646331"/>
          </a:xfrm>
          <a:prstGeom prst="rect">
            <a:avLst/>
          </a:prstGeom>
          <a:noFill/>
        </p:spPr>
        <p:txBody>
          <a:bodyPr wrap="square" rtlCol="0">
            <a:spAutoFit/>
          </a:bodyPr>
          <a:lstStyle/>
          <a:p>
            <a:pPr algn="just"/>
            <a:r>
              <a:rPr lang="es-MX" dirty="0"/>
              <a:t>CRITERIO 1/2013 EMITIDO POR EL INSTITUTO VERACRUZANO DE ACCESO A LA INFORMACIÓN</a:t>
            </a:r>
          </a:p>
        </p:txBody>
      </p:sp>
      <p:sp>
        <p:nvSpPr>
          <p:cNvPr id="5" name="CuadroTexto 4"/>
          <p:cNvSpPr txBox="1"/>
          <p:nvPr/>
        </p:nvSpPr>
        <p:spPr>
          <a:xfrm>
            <a:off x="680321" y="4549676"/>
            <a:ext cx="9918992" cy="2308324"/>
          </a:xfrm>
          <a:prstGeom prst="rect">
            <a:avLst/>
          </a:prstGeom>
          <a:noFill/>
        </p:spPr>
        <p:txBody>
          <a:bodyPr wrap="square" rtlCol="0">
            <a:spAutoFit/>
          </a:bodyPr>
          <a:lstStyle/>
          <a:p>
            <a:pPr algn="just"/>
            <a:r>
              <a:rPr lang="es-MX" dirty="0"/>
              <a:t>NOTA: SI BIEN EL CRITERIO HACE MENCIÓN A LAS OBLIGACIONES DE TRANSPARENCIA QUE ESTABLCÍA EL ARTÍCULO 8.1 DE LA LEY 848 DE TRANSPARENCIA Y ACCESO A LA INFORMACIÓN PÚBLICA PARA EL ESTADO DE VERACRUZ DE IGNACIO DE LA LLAVE; LEY QUE ACTUALMENTE SE ENCUENTRA DEROGADA, LO CIERTO ES QUE RESULTA APLICABLE, TANTO A LAS OBLIGACIONES DE TRANSPERENCIA COMUNES Y ESPECÍFICAS CONTEMPLADAS POR LA LEY GENERAL Y LA LEY 875; ELLO EN RAZÓN A QUE FINALIDAD DEL CRITERIO ES ESTABLECER QUE LA INFORMACIÓN QUE CONSTITUYA OBLIGACIONES DE TRANSPARENCIA DEBE SER ENVIADA DE MANERA ELECTRÓNICA </a:t>
            </a:r>
          </a:p>
        </p:txBody>
      </p:sp>
    </p:spTree>
    <p:extLst>
      <p:ext uri="{BB962C8B-B14F-4D97-AF65-F5344CB8AC3E}">
        <p14:creationId xmlns:p14="http://schemas.microsoft.com/office/powerpoint/2010/main" val="1019905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540912" y="218941"/>
            <a:ext cx="9169758" cy="6740307"/>
          </a:xfrm>
          <a:prstGeom prst="rect">
            <a:avLst/>
          </a:prstGeom>
          <a:noFill/>
        </p:spPr>
        <p:txBody>
          <a:bodyPr wrap="square" rtlCol="0">
            <a:spAutoFit/>
          </a:bodyPr>
          <a:lstStyle/>
          <a:p>
            <a:pPr algn="just"/>
            <a:r>
              <a:rPr lang="es-MX" dirty="0"/>
              <a:t>TRATÁNDOSE DE INFORMACIÓN PÚBLICA, EL ARTÍCULO 143 DE LA LEY 875 DE TRANSPARENCIA Y ACCESO A LA INFORMACIÓN PÚBLICA PARA EL ESTADO DE VERACRUZ DE IGNACIO DE LA LLAVE, SEÑALA QUE LA OBLIGACIÓN DE ACCESO A LA INFORMACIÓN SE DARÁ POR CUMPLIDA CUANDO SE PONGAN LOS DOCUMENTOS O REGISTROS A DISPOSICIÓN DEL SOLICITANTE O BIEN SE EXPIDAN LAS COPIAS SIMPLES O CERTIFICADAS.</a:t>
            </a:r>
          </a:p>
          <a:p>
            <a:pPr algn="just"/>
            <a:endParaRPr lang="es-MX" dirty="0"/>
          </a:p>
          <a:p>
            <a:pPr algn="just"/>
            <a:r>
              <a:rPr lang="es-MX" dirty="0"/>
              <a:t>EN ESE TENOR, ¿ES VÁLIDO QUE EL SUJETO OBLIGADO, AL PONER A DISPOSICIÓN LA INFORMACIÓN PARA CONSULTA DEL SOLICITANTE, LE REQUIERA QUE ÉSTE ACREDITE SU PERSONALIDAD O INTERES LÉGITMO? </a:t>
            </a:r>
          </a:p>
          <a:p>
            <a:pPr algn="just"/>
            <a:endParaRPr lang="es-MX" dirty="0"/>
          </a:p>
          <a:p>
            <a:pPr algn="just"/>
            <a:r>
              <a:rPr lang="es-MX" dirty="0"/>
              <a:t>AL RESPECTO, CONVIENE SEÑALAR QUE EL ARTÍCULO 5 DE LA LEY DE LA MATERIA, ES CLARO EN ESTABLECER QUE NO SERÁ NECESARIO ACREDITAR INTERÉS LEGÍTIMO PARA SOLICITAR Y ACCEDER A LA INFORMACIÓN PÚBLICA.</a:t>
            </a:r>
          </a:p>
          <a:p>
            <a:pPr algn="just"/>
            <a:endParaRPr lang="es-MX" dirty="0"/>
          </a:p>
          <a:p>
            <a:pPr algn="just"/>
            <a:r>
              <a:rPr lang="es-MX" dirty="0"/>
              <a:t>EN ADICIÓN A LO ANTERIOR, SE ENCUENTRA EL CRITERIO 6/2014 EMITIDO POR EL ENTONCES INSTITUTO FEDERAL DE ACCESO A LA INFORMACIÓN, IDENTIFICADO CON EL RUBRO “</a:t>
            </a:r>
            <a:r>
              <a:rPr lang="es-MX" b="1" dirty="0">
                <a:latin typeface="Arial" panose="020B0604020202020204" pitchFamily="34" charset="0"/>
                <a:ea typeface="Times New Roman" panose="02020603050405020304" pitchFamily="18" charset="0"/>
                <a:cs typeface="Arial" panose="020B0604020202020204" pitchFamily="34" charset="0"/>
              </a:rPr>
              <a:t>ACCESO A INFORMACIÓN GUBERNAMENTAL. NO DEBE CONDICIONARSE A QUE EL SOLICITANTE ACREDITE SU PERSONALIDAD, DEMUESTRE INTERÉS ALGUNO O JUSTIFIQUE SU UTILIZACIÓN.” EN EL QUE SE INDICA ESENCIALMENTE QUE: </a:t>
            </a:r>
            <a:r>
              <a:rPr lang="es-MX" b="1" i="1" dirty="0">
                <a:latin typeface="Arial" panose="020B0604020202020204" pitchFamily="34" charset="0"/>
                <a:ea typeface="Times New Roman" panose="02020603050405020304" pitchFamily="18" charset="0"/>
                <a:cs typeface="Arial" panose="020B0604020202020204" pitchFamily="34" charset="0"/>
              </a:rPr>
              <a:t>“… </a:t>
            </a:r>
            <a:r>
              <a:rPr lang="es-MX" i="1" dirty="0">
                <a:latin typeface="Arial" panose="020B0604020202020204" pitchFamily="34" charset="0"/>
                <a:ea typeface="Times New Roman" panose="02020603050405020304" pitchFamily="18" charset="0"/>
                <a:cs typeface="Arial" panose="020B0604020202020204" pitchFamily="34" charset="0"/>
              </a:rPr>
              <a:t>la respuesta a una solicitud de acceso a información y entrega de la misma, no debe estar condicionada a que el particular acredite su personalidad, demuestre interés alguno o justifique su utilización, </a:t>
            </a:r>
            <a:r>
              <a:rPr lang="es-MX" b="1" i="1" dirty="0">
                <a:latin typeface="Arial" panose="020B0604020202020204" pitchFamily="34" charset="0"/>
                <a:ea typeface="Times New Roman" panose="02020603050405020304" pitchFamily="18" charset="0"/>
                <a:cs typeface="Arial" panose="020B0604020202020204" pitchFamily="34" charset="0"/>
              </a:rPr>
              <a:t>en virtud de que los sujetos obligados no deben requerir al solicitante mayores requisitos que los establecidos en la Ley…”</a:t>
            </a:r>
            <a:r>
              <a:rPr lang="es-MX" i="1" dirty="0"/>
              <a:t> </a:t>
            </a:r>
          </a:p>
        </p:txBody>
      </p:sp>
    </p:spTree>
    <p:extLst>
      <p:ext uri="{BB962C8B-B14F-4D97-AF65-F5344CB8AC3E}">
        <p14:creationId xmlns:p14="http://schemas.microsoft.com/office/powerpoint/2010/main" val="256681327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14400" y="914400"/>
            <a:ext cx="9169758" cy="3139321"/>
          </a:xfrm>
          <a:prstGeom prst="rect">
            <a:avLst/>
          </a:prstGeom>
          <a:noFill/>
        </p:spPr>
        <p:txBody>
          <a:bodyPr wrap="square" rtlCol="0">
            <a:spAutoFit/>
          </a:bodyPr>
          <a:lstStyle/>
          <a:p>
            <a:pPr algn="just"/>
            <a:r>
              <a:rPr lang="es-MX" dirty="0"/>
              <a:t>¿ES FACTIBLE QUE EL SUJETO OBLIGADO ESTABLEZCA UN PLAZO POR EL QUE ESTARÁ DISPONIBLE LA INFORMACIÓN PARA SU CONSULTA?</a:t>
            </a:r>
          </a:p>
          <a:p>
            <a:pPr algn="just"/>
            <a:endParaRPr lang="es-MX" dirty="0"/>
          </a:p>
          <a:p>
            <a:pPr algn="just"/>
            <a:r>
              <a:rPr lang="es-MX" dirty="0"/>
              <a:t>CON RELACIÓN A ELLO, EL PÁRRAFO TERCERO DEL ARTÍCULO 145 DE LA LEY 875 DE TRANSPARENCIA Y ACCESO A LA INFORMACIÓN PÚBLICA PARA EL ESTADO DE VERACRUZ DE IGNACIO DE LA LLAVE, DISPONE QUE LA UNIDAD DE TRANSPARENCIA TENDRÁ DISPONIBLE LA INFORMACIÓN SOLICITADA, DURANTE UN PLAZO MÍNIMO DE SESENTA DÍAS, CONTADO A PARTIR DE QUE EL SOLICITANTE HUBIERE REALIZADO, EN SU CASO, EL PAGO RESPECTIVO, EL CUAL DEBERÁ EFECTURASE EN UN PLAZO NO MAYOR A TREINTA DÍAS.</a:t>
            </a:r>
          </a:p>
          <a:p>
            <a:pPr algn="just"/>
            <a:endParaRPr lang="es-MX" dirty="0"/>
          </a:p>
        </p:txBody>
      </p:sp>
    </p:spTree>
    <p:extLst>
      <p:ext uri="{BB962C8B-B14F-4D97-AF65-F5344CB8AC3E}">
        <p14:creationId xmlns:p14="http://schemas.microsoft.com/office/powerpoint/2010/main" val="31827117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21217" y="914400"/>
            <a:ext cx="9581882" cy="4247317"/>
          </a:xfrm>
          <a:prstGeom prst="rect">
            <a:avLst/>
          </a:prstGeom>
          <a:noFill/>
        </p:spPr>
        <p:txBody>
          <a:bodyPr wrap="square" rtlCol="0">
            <a:spAutoFit/>
          </a:bodyPr>
          <a:lstStyle/>
          <a:p>
            <a:pPr algn="just"/>
            <a:r>
              <a:rPr lang="es-MX" dirty="0"/>
              <a:t>EN EL CASO DE QUE LA INFORMACIÓN SE PONGA A DISPOSICIÓN DEL SOLICITANTE, EL SUJETO OBLIGADO DEBE INDICAR AL PETICIONARIO DE INFORMACIÓN DE CUANTAS FOJAS SE CONSTITUYE LA MISMA Y EL COSTO POR FOJA EN CASO DE REQUERIR COPIA SIMPLE O CERTIFICADA.</a:t>
            </a:r>
          </a:p>
          <a:p>
            <a:pPr algn="just"/>
            <a:endParaRPr lang="es-MX" dirty="0"/>
          </a:p>
          <a:p>
            <a:pPr algn="just"/>
            <a:r>
              <a:rPr lang="es-MX" dirty="0"/>
              <a:t>PARA ESTABLECER EL COSTO POR FOJA, DEBE TOMARSE EN CUENTA EL CÓDIGO DE DERECHOS DEL ESTADO DE VERACRUZ DE IGNACIO DE LA LLAVE, ESTO EN EL CASO DE LAS ENTIDADES DEL PODER EJECUTIVO; ASIMISMO FIJAR EL MONTO CONFORME A LA UNIDAD DE MEDIDA Y ACTUALIZACIÓN (UMA) LA CUAL PUEDE CONSULTARSE EN EL VÍNCULO: </a:t>
            </a:r>
            <a:r>
              <a:rPr lang="es-MX" dirty="0">
                <a:hlinkClick r:id="rId2"/>
              </a:rPr>
              <a:t>http://www.inegi.org.mx/est/contenidos/proyectos/uma/default.aspx</a:t>
            </a:r>
            <a:r>
              <a:rPr lang="es-MX" dirty="0"/>
              <a:t> </a:t>
            </a:r>
          </a:p>
          <a:p>
            <a:pPr algn="just"/>
            <a:endParaRPr lang="es-MX" dirty="0"/>
          </a:p>
          <a:p>
            <a:pPr algn="just"/>
            <a:r>
              <a:rPr lang="es-MX" dirty="0"/>
              <a:t>DE IGUAL MANERA NO PUEDE PASARSE POR ALTO LO ESTABLECIDO EN </a:t>
            </a:r>
            <a:r>
              <a:rPr lang="es-MX" dirty="0" smtClean="0"/>
              <a:t>EL PÁRRAFO </a:t>
            </a:r>
            <a:r>
              <a:rPr lang="es-MX" dirty="0"/>
              <a:t>CUARTO DEL ARTÍCULO 152 DE LA LEY DE TRANSPARENCIA LOCAL, QUE ESTABLECE QUE LA INFORMACIÓN DEBE SER ENTREGADA SIN COSTO, CUANDO IMPLIQUE LA ENTREGA DE NO </a:t>
            </a:r>
            <a:r>
              <a:rPr lang="es-MX" dirty="0" smtClean="0"/>
              <a:t>MÁS </a:t>
            </a:r>
            <a:r>
              <a:rPr lang="es-MX" dirty="0"/>
              <a:t>DE VEINTE HOJAS SIMPLES.</a:t>
            </a:r>
          </a:p>
        </p:txBody>
      </p:sp>
    </p:spTree>
    <p:extLst>
      <p:ext uri="{BB962C8B-B14F-4D97-AF65-F5344CB8AC3E}">
        <p14:creationId xmlns:p14="http://schemas.microsoft.com/office/powerpoint/2010/main" val="3051093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SUBSTANCIACIÓN DEL RECURSO DE REVISIÓN</a:t>
            </a:r>
          </a:p>
        </p:txBody>
      </p:sp>
      <p:sp>
        <p:nvSpPr>
          <p:cNvPr id="3" name="Marcador de texto 2"/>
          <p:cNvSpPr>
            <a:spLocks noGrp="1"/>
          </p:cNvSpPr>
          <p:nvPr>
            <p:ph type="body" idx="1"/>
          </p:nvPr>
        </p:nvSpPr>
        <p:spPr/>
        <p:txBody>
          <a:bodyPr/>
          <a:lstStyle/>
          <a:p>
            <a:r>
              <a:rPr lang="es-MX" dirty="0"/>
              <a:t>PROCEDIMIENTO</a:t>
            </a:r>
          </a:p>
        </p:txBody>
      </p:sp>
    </p:spTree>
    <p:extLst>
      <p:ext uri="{BB962C8B-B14F-4D97-AF65-F5344CB8AC3E}">
        <p14:creationId xmlns:p14="http://schemas.microsoft.com/office/powerpoint/2010/main" val="160552665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669701" y="1107583"/>
            <a:ext cx="9710671" cy="3139321"/>
          </a:xfrm>
          <a:prstGeom prst="rect">
            <a:avLst/>
          </a:prstGeom>
          <a:noFill/>
        </p:spPr>
        <p:txBody>
          <a:bodyPr wrap="square" rtlCol="0">
            <a:spAutoFit/>
          </a:bodyPr>
          <a:lstStyle/>
          <a:p>
            <a:pPr algn="just"/>
            <a:r>
              <a:rPr lang="es-MX" dirty="0"/>
              <a:t>UNA VEZ QUE EL INSTITUTO VERACRUZANO DE ACCESO A LA INFORMACIÓN Y PROTECCIÓN DE DATOS PERSONALES, RECIBE EL RECURSO DE REVISIÓN SE PROCEDE POR CONDUCTO DE LA SECRETARÍA DE ACUERDOS A DAR CUENTA AL COMISIONADO PRESIDENTE, QUIEN EMITIRÁ UN AUTO EN QUE ORDENE REGISTRARLO EN EL LIBRO DE GOBIERNO, ASIGNÁRA UNA CLAVE DE IDENTIFICACIÓN CRONOLÓGICA Y LO REMITIRÁ A UNO DE LOS COMISIONADOS PARA QUE CONOZCA DEL ASUNTO Y FUNJA COMO PONENTE; TODO LO ANTERIOR DE CONFORMIDAD CON EL ARTÍCULO 192, FRACCIÓN I DE LA LEY DE LA MATERIA.</a:t>
            </a:r>
          </a:p>
          <a:p>
            <a:pPr algn="just"/>
            <a:endParaRPr lang="es-MX" dirty="0"/>
          </a:p>
          <a:p>
            <a:pPr algn="just"/>
            <a:r>
              <a:rPr lang="es-MX" dirty="0"/>
              <a:t>ES DECIR SE TRATA DE UN ACUERDO DE PRESENTACIÓN, RADICACIÓN Y ASIGNACIÓN DEL NÚMERO DE EXPEDIENTE QUE LE CORRESPONDE Y COMISIONADO PONENTE QUE CONOCERA DEL EXPEDIENTE.</a:t>
            </a:r>
          </a:p>
        </p:txBody>
      </p:sp>
      <p:graphicFrame>
        <p:nvGraphicFramePr>
          <p:cNvPr id="8" name="Diagrama 7"/>
          <p:cNvGraphicFramePr/>
          <p:nvPr>
            <p:extLst>
              <p:ext uri="{D42A27DB-BD31-4B8C-83A1-F6EECF244321}">
                <p14:modId xmlns:p14="http://schemas.microsoft.com/office/powerpoint/2010/main" val="3392523095"/>
              </p:ext>
            </p:extLst>
          </p:nvPr>
        </p:nvGraphicFramePr>
        <p:xfrm>
          <a:off x="1461036" y="4572000"/>
          <a:ext cx="8128000" cy="17208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920989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graphicEl>
                                              <a:dgm id="{92E5134F-551D-4600-AFE6-8A5250A0F292}"/>
                                            </p:graphicEl>
                                          </p:spTgt>
                                        </p:tgtEl>
                                        <p:attrNameLst>
                                          <p:attrName>style.visibility</p:attrName>
                                        </p:attrNameLst>
                                      </p:cBhvr>
                                      <p:to>
                                        <p:strVal val="visible"/>
                                      </p:to>
                                    </p:set>
                                    <p:animEffect transition="in" filter="wipe(left)">
                                      <p:cBhvr>
                                        <p:cTn id="21" dur="500"/>
                                        <p:tgtEl>
                                          <p:spTgt spid="8">
                                            <p:graphicEl>
                                              <a:dgm id="{92E5134F-551D-4600-AFE6-8A5250A0F292}"/>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
                                            <p:graphicEl>
                                              <a:dgm id="{24EAE4D3-B89F-48F0-B2E3-05CB8E820DCA}"/>
                                            </p:graphicEl>
                                          </p:spTgt>
                                        </p:tgtEl>
                                        <p:attrNameLst>
                                          <p:attrName>style.visibility</p:attrName>
                                        </p:attrNameLst>
                                      </p:cBhvr>
                                      <p:to>
                                        <p:strVal val="visible"/>
                                      </p:to>
                                    </p:set>
                                    <p:animEffect transition="in" filter="wipe(left)">
                                      <p:cBhvr>
                                        <p:cTn id="26" dur="500"/>
                                        <p:tgtEl>
                                          <p:spTgt spid="8">
                                            <p:graphicEl>
                                              <a:dgm id="{24EAE4D3-B89F-48F0-B2E3-05CB8E820DCA}"/>
                                            </p:graphic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8">
                                            <p:graphicEl>
                                              <a:dgm id="{E4457C69-F9AD-42CF-95B1-4A0E1FCD47BA}"/>
                                            </p:graphicEl>
                                          </p:spTgt>
                                        </p:tgtEl>
                                        <p:attrNameLst>
                                          <p:attrName>style.visibility</p:attrName>
                                        </p:attrNameLst>
                                      </p:cBhvr>
                                      <p:to>
                                        <p:strVal val="visible"/>
                                      </p:to>
                                    </p:set>
                                    <p:animEffect transition="in" filter="wipe(left)">
                                      <p:cBhvr>
                                        <p:cTn id="29" dur="500"/>
                                        <p:tgtEl>
                                          <p:spTgt spid="8">
                                            <p:graphicEl>
                                              <a:dgm id="{E4457C69-F9AD-42CF-95B1-4A0E1FCD47B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Graphic spid="8" grpId="0" uiExpand="1">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37127" y="940158"/>
            <a:ext cx="9530366" cy="5355312"/>
          </a:xfrm>
          <a:prstGeom prst="rect">
            <a:avLst/>
          </a:prstGeom>
          <a:noFill/>
        </p:spPr>
        <p:txBody>
          <a:bodyPr wrap="square" rtlCol="0">
            <a:spAutoFit/>
          </a:bodyPr>
          <a:lstStyle/>
          <a:p>
            <a:pPr algn="just"/>
            <a:r>
              <a:rPr lang="es-MX" dirty="0"/>
              <a:t>DICTADO EL ACUERDO DE RADICACIÓN, EL COMISIONADO PONENTE ESTUDIA EL RECURSO Y DETERMINARÁ SI CUMPLE CON LOS REQUISITOS QUE PREVÉ EL ARTÍCULO 159 DE LA LEY DE TRANSPARENCIA LOCAL, Y PODRÁ:</a:t>
            </a:r>
          </a:p>
          <a:p>
            <a:pPr marL="285750" indent="-285750" algn="just">
              <a:buFont typeface="Arial" panose="020B0604020202020204" pitchFamily="34" charset="0"/>
              <a:buChar char="•"/>
            </a:pPr>
            <a:r>
              <a:rPr lang="es-MX" dirty="0"/>
              <a:t>A) REQUERIR AL RECURRENTE O SU REPRESENTANTE QUE EN UN PLAZO DE CINCO DÍAS HÁBILES SIGUIENTES AL EN QUE SURTA EFECTOS LA NOTIFICACIÓN SUBSANE LA OMISIÓN DE ALGUNO DE LOS REQUISITOS QUE REFIERE EL ARTÍCULO 159 DE LA LEY DE LA MATERIA.</a:t>
            </a:r>
          </a:p>
          <a:p>
            <a:pPr marL="285750" indent="-285750" algn="just">
              <a:buFont typeface="Arial" panose="020B0604020202020204" pitchFamily="34" charset="0"/>
              <a:buChar char="•"/>
            </a:pPr>
            <a:r>
              <a:rPr lang="es-MX" dirty="0"/>
              <a:t>B) ADMITIR EL RECURSO DE REVISIÓN MEDIANTE UN ACUERDO, EL CUAL DEBE INTEGRARSE AL EXPEDIENTE Y PONERLO A DISPOSICIÓN DE LAS PARTES, ADJUNTADO COPIA DEBIDAMENTE COTEJADA Y SELLADA, ASÍ COMO DE SUS ANEXOS, PARA QUE EN UN TÉRMINO DE SIETE DÍAS MANIFIESTEN LO QUE A SU DERECHO CONVENGA Y OFREZCAN SUS PRUEBAS Y ALEGATOS.</a:t>
            </a:r>
          </a:p>
          <a:p>
            <a:pPr marL="285750" indent="-285750" algn="just">
              <a:buFont typeface="Arial" panose="020B0604020202020204" pitchFamily="34" charset="0"/>
              <a:buChar char="•"/>
            </a:pPr>
            <a:r>
              <a:rPr lang="es-MX" dirty="0"/>
              <a:t> C) DESECHAR DE PLANO EL MEDIO DE IMPUGNACIÓN, EN UN PLAZO QUE NO EXCEDA DE CINCO DÍAS HÁBILES CONTADOS A PARTIR DEL DÍA SIGUIENTE AL EN QUE SE HAYA RECIBIDO EL RECURSO O, EN SU CASO, EN QUE SE HAYA DESAHOGADO LA PREVENCIÓN RESPECTIVA O FENECIDO EL PLAZO PARA ELLO CUÁNDO SE DÉ ALGUNO DE LOS SUPUESTOS PREVISTOS EN EL ARTÍCULO 160 O SE ACREDITE CUALQUIERA DE LAS CAUSALES DE NOTORIA IMPROCEDENCIA CONTENIDAS EN EL ARTÍCULO 222 DE LA PROPIA LEY DE TRANSPARENCIA.</a:t>
            </a:r>
          </a:p>
        </p:txBody>
      </p:sp>
    </p:spTree>
    <p:extLst>
      <p:ext uri="{BB962C8B-B14F-4D97-AF65-F5344CB8AC3E}">
        <p14:creationId xmlns:p14="http://schemas.microsoft.com/office/powerpoint/2010/main" val="2954070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198595087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6443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5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white">
          <a:xfrm>
            <a:off x="0" y="0"/>
            <a:ext cx="12192000" cy="6858000"/>
          </a:xfrm>
          <a:prstGeom prst="rect">
            <a:avLst/>
          </a:prstGeom>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ln>
            <a:noFill/>
          </a:ln>
          <a:effectLst/>
        </p:spPr>
      </p:sp>
      <p:pic>
        <p:nvPicPr>
          <p:cNvPr id="72" name="Picture 54"/>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4" name="Picture 56"/>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4">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75" name="Picture 58"/>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5">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76" name="Rectangle 60"/>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 name="Rectangle 6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8" name="Rectangle 6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9" name="Picture 66"/>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8207"/>
            <a:ext cx="12192000" cy="6858000"/>
          </a:xfrm>
          <a:prstGeom prst="rect">
            <a:avLst/>
          </a:prstGeom>
        </p:spPr>
      </p:pic>
      <p:sp>
        <p:nvSpPr>
          <p:cNvPr id="69" name="Rectangle 68"/>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 name="Picture 70"/>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4"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73" name="Rectangle 7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Imagen 17" descr="Imagen que contiene cosa&#10;&#10;Descripción generada con confianza alta"/>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84606" y="1605495"/>
            <a:ext cx="6260963" cy="3647010"/>
          </a:xfrm>
          <a:prstGeom prst="rect">
            <a:avLst/>
          </a:prstGeom>
          <a:ln>
            <a:noFill/>
          </a:ln>
          <a:effectLst>
            <a:outerShdw blurRad="76200" dist="63500" dir="5040000" algn="tl" rotWithShape="0">
              <a:srgbClr val="000000">
                <a:alpha val="41000"/>
              </a:srgbClr>
            </a:outerShdw>
          </a:effectLst>
        </p:spPr>
      </p:pic>
      <p:sp>
        <p:nvSpPr>
          <p:cNvPr id="4" name="Título 3"/>
          <p:cNvSpPr>
            <a:spLocks noGrp="1"/>
          </p:cNvSpPr>
          <p:nvPr>
            <p:ph type="title"/>
          </p:nvPr>
        </p:nvSpPr>
        <p:spPr>
          <a:xfrm>
            <a:off x="166255" y="2063262"/>
            <a:ext cx="4798311" cy="2661138"/>
          </a:xfrm>
        </p:spPr>
        <p:txBody>
          <a:bodyPr vert="horz" lIns="91440" tIns="45720" rIns="91440" bIns="45720" rtlCol="0" anchor="ctr">
            <a:normAutofit/>
          </a:bodyPr>
          <a:lstStyle/>
          <a:p>
            <a:pPr algn="just">
              <a:lnSpc>
                <a:spcPct val="70000"/>
              </a:lnSpc>
            </a:pPr>
            <a:r>
              <a:rPr lang="en-US" sz="2000" dirty="0"/>
              <a:t>MEDIO DE IMPUGNACIÓN CUYA FINALIDAD ES GARANTIZAR EL DERECHO DE ACCESO A LA INFORMACIÓN PÚBLICA REGULADO EN EL ARTÍCULO 6 DE LA CONSTITUCIÓN POLÍTICA DE LOS ESTADOS UNIDOS MEXICANOS Y 6, PÁRRAFO CUARTO DE LA CONSTITUCIÓN POLÍTICA DEL ESTADO DE VERACRUZ DE IGNACIO DE LA LLAVE</a:t>
            </a:r>
          </a:p>
        </p:txBody>
      </p:sp>
    </p:spTree>
    <p:extLst>
      <p:ext uri="{BB962C8B-B14F-4D97-AF65-F5344CB8AC3E}">
        <p14:creationId xmlns:p14="http://schemas.microsoft.com/office/powerpoint/2010/main" val="3011928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43944" y="1236372"/>
            <a:ext cx="9684912" cy="2862322"/>
          </a:xfrm>
          <a:prstGeom prst="rect">
            <a:avLst/>
          </a:prstGeom>
          <a:noFill/>
        </p:spPr>
        <p:txBody>
          <a:bodyPr wrap="square" rtlCol="0">
            <a:spAutoFit/>
          </a:bodyPr>
          <a:lstStyle/>
          <a:p>
            <a:pPr algn="just"/>
            <a:r>
              <a:rPr lang="es-MX" dirty="0"/>
              <a:t>DE ACUERDO AL PRIMER PÁRRAFO DEL ARTÍCULO 192 DE LA LEY 875 DE TRANSPARENCIA Y ACCESO A LA INFORMACIÓN PÚBLICA PARA EL ESTADO DE VERACRUZ DE IGNACIO DE LA LLAVE, EL INSTITUTO RESOLVERÁ EL RECURSO DE REVISIÓN EN UN PLAZO DE VEINTE DÍAS, CONTADO A PARTIR DE LA ADMISIÓN DEL MISMO; PLAZO QUE PODRÁ AMPLIARSE POR UNA SOLA VEZ Y HASTA POR UN PERIODO IGUAL.</a:t>
            </a:r>
          </a:p>
          <a:p>
            <a:pPr algn="just"/>
            <a:endParaRPr lang="es-MX" dirty="0"/>
          </a:p>
          <a:p>
            <a:pPr algn="just"/>
            <a:r>
              <a:rPr lang="es-MX" dirty="0"/>
              <a:t>ES DECIR, EN UN PERIODO MÁXIMO DE CUARENTA DÍAS CONTADOS A PARTIR DE LA ADMISIÓN, EL INSTITUTO DEBE RESOLVER EL RECURSO DE REVISIÓN.</a:t>
            </a:r>
          </a:p>
          <a:p>
            <a:pPr algn="just"/>
            <a:endParaRPr lang="es-MX" dirty="0"/>
          </a:p>
          <a:p>
            <a:pPr algn="just"/>
            <a:endParaRPr lang="es-MX" dirty="0"/>
          </a:p>
        </p:txBody>
      </p:sp>
    </p:spTree>
    <p:extLst>
      <p:ext uri="{BB962C8B-B14F-4D97-AF65-F5344CB8AC3E}">
        <p14:creationId xmlns:p14="http://schemas.microsoft.com/office/powerpoint/2010/main" val="346865644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INTERVENCIÓN DEL SUJETO OBLIGADO</a:t>
            </a:r>
          </a:p>
        </p:txBody>
      </p:sp>
      <p:sp>
        <p:nvSpPr>
          <p:cNvPr id="3" name="Marcador de texto 2"/>
          <p:cNvSpPr>
            <a:spLocks noGrp="1"/>
          </p:cNvSpPr>
          <p:nvPr>
            <p:ph type="body" idx="1"/>
          </p:nvPr>
        </p:nvSpPr>
        <p:spPr/>
        <p:txBody>
          <a:bodyPr/>
          <a:lstStyle/>
          <a:p>
            <a:r>
              <a:rPr lang="es-MX" dirty="0"/>
              <a:t>EN EL PROCESO DE SUBSTANCIACIÓN DE RECURSO DE REVISIÓN.</a:t>
            </a:r>
          </a:p>
        </p:txBody>
      </p:sp>
    </p:spTree>
    <p:extLst>
      <p:ext uri="{BB962C8B-B14F-4D97-AF65-F5344CB8AC3E}">
        <p14:creationId xmlns:p14="http://schemas.microsoft.com/office/powerpoint/2010/main" val="33468841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875763" y="888642"/>
            <a:ext cx="9556124" cy="4801314"/>
          </a:xfrm>
          <a:prstGeom prst="rect">
            <a:avLst/>
          </a:prstGeom>
          <a:noFill/>
        </p:spPr>
        <p:txBody>
          <a:bodyPr wrap="square" rtlCol="0">
            <a:spAutoFit/>
          </a:bodyPr>
          <a:lstStyle/>
          <a:p>
            <a:pPr algn="just"/>
            <a:r>
              <a:rPr lang="es-MX" dirty="0"/>
              <a:t>COMO YA SE HA INDICADO, UNA VEZ QUE SE ADMITE EL RECURSO DE REVISIÓN, EL EXPEDIENTE SE PONE A DISPOSICIÓN DE LAS PARTES, PARA QUE EN UN TÉRMINO DE SIETE DÍAS HÁBILES MANIFIESTEN LO QUE A SU DERECHO CONVENGA, APORTEN LAS PRUEBAS QUE ESTIMEN PERTIENETES Y EXPRESEN EN SU CASO SUS ALEGATOS.</a:t>
            </a:r>
          </a:p>
          <a:p>
            <a:pPr algn="just"/>
            <a:endParaRPr lang="es-MX" dirty="0"/>
          </a:p>
          <a:p>
            <a:pPr algn="just"/>
            <a:r>
              <a:rPr lang="es-MX" dirty="0"/>
              <a:t>ES PRECESIAMENTE DURANTE ESE PLAZO QUE EL SUJETO OBLIGADO DEBE COMPARECER, EN LOS TÉRMINOS ESTABLECIDOS POR EL ARTÍCULO 197 DE LA LEY 875; MEDIANTE UN ESCRITO QUE DEBE CONTENER:</a:t>
            </a:r>
          </a:p>
          <a:p>
            <a:pPr marL="400050" indent="-400050" algn="just">
              <a:buAutoNum type="romanUcPeriod"/>
            </a:pPr>
            <a:r>
              <a:rPr lang="es-MX" dirty="0"/>
              <a:t>EL DOMICILIO PARA OÍR Y RECIBIR NOTIFICACIONES;</a:t>
            </a:r>
          </a:p>
          <a:p>
            <a:pPr marL="400050" indent="-400050" algn="just">
              <a:buAutoNum type="romanUcPeriod"/>
            </a:pPr>
            <a:r>
              <a:rPr lang="es-MX" dirty="0"/>
              <a:t>MANIFESTACIÓN DE SI TIENE CONOCIMIENTO QUE RESPECTO DEL ACTO RECURRIDO SE HUBIERE INTERPUESTO ALGÚN RECURSO O MEDIO DE DEFENSA ANTE TRIBUNALES FEDERALES O LOCALES;</a:t>
            </a:r>
          </a:p>
          <a:p>
            <a:pPr marL="400050" indent="-400050" algn="just">
              <a:buAutoNum type="romanUcPeriod"/>
            </a:pPr>
            <a:r>
              <a:rPr lang="es-MX" dirty="0"/>
              <a:t>OFRECER Y APORTAR PRUEBAS;</a:t>
            </a:r>
          </a:p>
          <a:p>
            <a:pPr marL="400050" indent="-400050" algn="just">
              <a:buAutoNum type="romanUcPeriod"/>
            </a:pPr>
            <a:r>
              <a:rPr lang="es-MX" dirty="0"/>
              <a:t>DESIGNAR DELEGADOS; Y</a:t>
            </a:r>
          </a:p>
          <a:p>
            <a:pPr marL="400050" indent="-400050" algn="just">
              <a:buAutoNum type="romanUcPeriod"/>
            </a:pPr>
            <a:r>
              <a:rPr lang="es-MX" dirty="0"/>
              <a:t>HACER LAS MANIFESTACIONES QUE EN DERECHO PROCEDAN Y QUE TENGAN RELACIÓN CON EL RECURSO INTERPUESTO EN SU CONTRA</a:t>
            </a:r>
          </a:p>
          <a:p>
            <a:pPr algn="just"/>
            <a:endParaRPr lang="es-MX" dirty="0"/>
          </a:p>
        </p:txBody>
      </p:sp>
    </p:spTree>
    <p:extLst>
      <p:ext uri="{BB962C8B-B14F-4D97-AF65-F5344CB8AC3E}">
        <p14:creationId xmlns:p14="http://schemas.microsoft.com/office/powerpoint/2010/main" val="1088072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1000"/>
                                        <p:tgtEl>
                                          <p:spTgt spid="4">
                                            <p:txEl>
                                              <p:pRg st="4" end="4"/>
                                            </p:txEl>
                                          </p:spTgt>
                                        </p:tgtEl>
                                      </p:cBhvr>
                                    </p:animEffect>
                                    <p:anim calcmode="lin" valueType="num">
                                      <p:cBhvr>
                                        <p:cTn id="2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1000"/>
                                        <p:tgtEl>
                                          <p:spTgt spid="4">
                                            <p:txEl>
                                              <p:pRg st="5" end="5"/>
                                            </p:txEl>
                                          </p:spTgt>
                                        </p:tgtEl>
                                      </p:cBhvr>
                                    </p:animEffect>
                                    <p:anim calcmode="lin" valueType="num">
                                      <p:cBhvr>
                                        <p:cTn id="3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1000"/>
                                        <p:tgtEl>
                                          <p:spTgt spid="4">
                                            <p:txEl>
                                              <p:pRg st="6" end="6"/>
                                            </p:txEl>
                                          </p:spTgt>
                                        </p:tgtEl>
                                      </p:cBhvr>
                                    </p:animEffect>
                                    <p:anim calcmode="lin" valueType="num">
                                      <p:cBhvr>
                                        <p:cTn id="4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Effect transition="in" filter="fade">
                                      <p:cBhvr>
                                        <p:cTn id="49" dur="1000"/>
                                        <p:tgtEl>
                                          <p:spTgt spid="4">
                                            <p:txEl>
                                              <p:pRg st="7" end="7"/>
                                            </p:txEl>
                                          </p:spTgt>
                                        </p:tgtEl>
                                      </p:cBhvr>
                                    </p:animEffect>
                                    <p:anim calcmode="lin" valueType="num">
                                      <p:cBhvr>
                                        <p:cTn id="50"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43189" y="862885"/>
            <a:ext cx="9208394" cy="3416320"/>
          </a:xfrm>
          <a:prstGeom prst="rect">
            <a:avLst/>
          </a:prstGeom>
          <a:noFill/>
        </p:spPr>
        <p:txBody>
          <a:bodyPr wrap="square" rtlCol="0">
            <a:spAutoFit/>
          </a:bodyPr>
          <a:lstStyle/>
          <a:p>
            <a:pPr algn="just"/>
            <a:r>
              <a:rPr lang="es-MX" dirty="0"/>
              <a:t>EN ESE PLAZO DE SIETE DÍAS HÁBILES ES IMPORTANTE QUE EL SUJETO OBLIGADO, AL COMPARECER REMITA EL SOPORTE DOCUMENTAL QUE ACREDITE HABER OTORGADO RESPUESTA DURANTE EL PROCEDIMIENTO DE ACCESO A LA INFORMACIÓN O EN SU CASO, REMITIR LA INFORMACIÓN QUE NO SE HUBIERA OTORGADO EN </a:t>
            </a:r>
            <a:r>
              <a:rPr lang="es-MX" dirty="0" smtClean="0"/>
              <a:t>EL MOMENTO </a:t>
            </a:r>
            <a:r>
              <a:rPr lang="es-MX" dirty="0"/>
              <a:t>OPORTUNO.</a:t>
            </a:r>
          </a:p>
          <a:p>
            <a:pPr algn="just"/>
            <a:endParaRPr lang="es-MX" dirty="0"/>
          </a:p>
          <a:p>
            <a:pPr algn="just"/>
            <a:r>
              <a:rPr lang="es-MX" dirty="0"/>
              <a:t>SI DESPUÉS DE ESE PLAZO DE SIETE DÍAS HÁBILES, EL SUJETO OBLIGADO NO MANIFIESTA ALGO AL RESPECTO O NO REMITE INFORMACIÓN; SE DECRETARÁ EL CIERRE DE INSTRUCCIÓN Y EL INSTITUTO NO ESTARÁ OBLIGADO A ATENDER LA INFORMACIÓN QUE EN SU CASO REMITA EL SUJETO OBLIGADO UNA VEZ DECLARADO EL CIERRE; LO ANTERIOR CON FUNDAMENTO EN EL ARTÍCULO 192, FRACCIÓN IV DE LA LEY 875 DE TRANSPARENCIA Y ACCESO A LA INFORMACIÓN PÚBLICA PARA EL ESTADO DE VERACRUZ DE IGNACIO DE LA LLAVE.</a:t>
            </a:r>
          </a:p>
        </p:txBody>
      </p:sp>
    </p:spTree>
    <p:extLst>
      <p:ext uri="{BB962C8B-B14F-4D97-AF65-F5344CB8AC3E}">
        <p14:creationId xmlns:p14="http://schemas.microsoft.com/office/powerpoint/2010/main" val="133673306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ASPECTOS A TOMAR EN CUENTA AL COMPARECER AL RECURSO DE REVISIÓN</a:t>
            </a:r>
          </a:p>
        </p:txBody>
      </p:sp>
    </p:spTree>
    <p:extLst>
      <p:ext uri="{BB962C8B-B14F-4D97-AF65-F5344CB8AC3E}">
        <p14:creationId xmlns:p14="http://schemas.microsoft.com/office/powerpoint/2010/main" val="1600730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05307" y="888642"/>
            <a:ext cx="9723549" cy="4524315"/>
          </a:xfrm>
          <a:prstGeom prst="rect">
            <a:avLst/>
          </a:prstGeom>
          <a:noFill/>
        </p:spPr>
        <p:txBody>
          <a:bodyPr wrap="square" rtlCol="0">
            <a:spAutoFit/>
          </a:bodyPr>
          <a:lstStyle/>
          <a:p>
            <a:pPr algn="just"/>
            <a:r>
              <a:rPr lang="es-MX" dirty="0"/>
              <a:t>SI BIEN, SE HAN PRESENTADO RECURSOS DE REVISIÓN EN LOS QUE LOS RECURRENTES EN EL APARTADO DE DESCRIPCIÓN DE SU INCONFORMIDAD, SÓLO SE LIMITAN A INDICAR QUE LA INFORMACIÓN ES INCOMPLETA; CON LO QUE SE PUDIERA PENSAR QUE EL RECURSO NO SATISFACE EL REQUISITO ESTABLECIDO EN EL ARTÍCULO |59, FRACCIÓN VI DE LA LEY 875, REFERENTE A LA EXPOSICIÓN DE LOS AGRAVIOS; LO CIERTO ES QUE, EL INSTITUTO EN DIVERSOS RECURSOS DE REVISIÓN HA EFECTUADO LA INTERPRETACIÓN BAJO EL PRINCIPIO PRO PERSONA, EN EL SENTIDO A SEÑALAR QUE SI BIEN LA LEY LOCAL ESTABLECE </a:t>
            </a:r>
            <a:r>
              <a:rPr lang="es-MX" i="1" dirty="0"/>
              <a:t>“LA EXPOSICIÓN DE LOS AGRAVIOS”</a:t>
            </a:r>
            <a:r>
              <a:rPr lang="es-MX" dirty="0"/>
              <a:t>, LO CIERTO ES QUE, EL CORRELATIVO ARTÍCULO 144 DE LA LEY GENERAL DE TRANSPARENCIA, DISPONE COMO REQUISITO DEL RECURSO DE REVISIÓN, EN SU FRACCIÓN VI, LA EXPRESIÓN DE “LAS RAZONES O MOTIVOS DE INCONFORMIDAD”.</a:t>
            </a:r>
          </a:p>
          <a:p>
            <a:pPr algn="just"/>
            <a:r>
              <a:rPr lang="es-MX" dirty="0"/>
              <a:t>CONFORME CON LO ANTERIOR, ESTA ÚLTIMA HIPÓTESIS RESULTA BENÉFICA A LOS INTERESES DE LOS IMPETRANTES DEL RECURSO, PUES REDUCE LA EXIGENCIA CONTENIDA EN LA NORMA LOCAL CONSISTENTE EN LA EXPRESIÓN DE AGRAVIOS, A LA SOLA EXPOSICIÓN O MOTIVOS DE LA INCONFORMIDAD; TENEIENDO COMO CONSECUENCIA QUE EN ESTOS CASOS SE DESESTIME ESA CIRCUNSTANCIA COMO UNA CAUSAL DE IMPROCEDENCIA.</a:t>
            </a:r>
          </a:p>
          <a:p>
            <a:pPr algn="just"/>
            <a:endParaRPr lang="es-MX" dirty="0"/>
          </a:p>
        </p:txBody>
      </p:sp>
    </p:spTree>
    <p:extLst>
      <p:ext uri="{BB962C8B-B14F-4D97-AF65-F5344CB8AC3E}">
        <p14:creationId xmlns:p14="http://schemas.microsoft.com/office/powerpoint/2010/main" val="416784932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75763" y="785611"/>
            <a:ext cx="9504609" cy="3970318"/>
          </a:xfrm>
          <a:prstGeom prst="rect">
            <a:avLst/>
          </a:prstGeom>
          <a:noFill/>
        </p:spPr>
        <p:txBody>
          <a:bodyPr wrap="square" rtlCol="0">
            <a:spAutoFit/>
          </a:bodyPr>
          <a:lstStyle/>
          <a:p>
            <a:pPr algn="just"/>
            <a:r>
              <a:rPr lang="es-MX" dirty="0"/>
              <a:t>EN ALGUNOS CASOS, LOS SUJETOS OBLIGADOS HACEN MENCIÓN QUE DEBIDO A QUE DURANTE EL PROCEDIMIENTO DE ACCESO SE ENTREGÓ LO REQUERIDO POR EL SOLCITANTE, ESA SOLA CIRCUNSTANCIA, HACE IMPROCEDENTE EL RECURSO Y POR TANTO, SOLICITAN QUE SE SOBRESEEA O DESECHE.</a:t>
            </a:r>
          </a:p>
          <a:p>
            <a:pPr algn="just"/>
            <a:endParaRPr lang="es-MX" dirty="0"/>
          </a:p>
          <a:p>
            <a:pPr algn="just"/>
            <a:r>
              <a:rPr lang="es-MX" dirty="0"/>
              <a:t>SIN EMBARGO DEBE INDICARSE QUE, AÚN CUANDO SE HUBIERA ENTREGADO INFORMACIÓN DURANTE EL PROCEDIMIENTO DE ACCESO Y A PESAR DE ELLO EL SOLICITANTE IMPUGNÓ ESA RESPUESTA; EL INSTITUTO DEBE PROCEDER AL ANÁLISIS DE LA INFORMACIÓN OTORGADA, A EFECTO DE DETERMINAR SI SE CONCULCÓ O NO EL DERECHO DE ACCESO A LA INFORMACIÓN DEL RECURRENTE.</a:t>
            </a:r>
          </a:p>
          <a:p>
            <a:pPr algn="just"/>
            <a:endParaRPr lang="es-MX" dirty="0"/>
          </a:p>
          <a:p>
            <a:pPr algn="just"/>
            <a:r>
              <a:rPr lang="es-MX" dirty="0"/>
              <a:t>AUNADO A QUE EN LOS CASO DE DESECHAMIENTO O DE SOBRESEIMIENTO, INVARIABLEMENTE DEBEN ACTUALIZARSE LOS SUPUESTOS CONTEMPLADOS POR LOS ARTÍCULOS 222 Y 223 DE LA LEY DE LA MATERIA.</a:t>
            </a:r>
          </a:p>
        </p:txBody>
      </p:sp>
    </p:spTree>
    <p:extLst>
      <p:ext uri="{BB962C8B-B14F-4D97-AF65-F5344CB8AC3E}">
        <p14:creationId xmlns:p14="http://schemas.microsoft.com/office/powerpoint/2010/main" val="9021964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46011397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41672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3D87C18C-6F22-4F43-BCE0-CD9A98F2B6B9}"/>
                                            </p:graphicEl>
                                          </p:spTgt>
                                        </p:tgtEl>
                                        <p:attrNameLst>
                                          <p:attrName>style.visibility</p:attrName>
                                        </p:attrNameLst>
                                      </p:cBhvr>
                                      <p:to>
                                        <p:strVal val="visible"/>
                                      </p:to>
                                    </p:set>
                                    <p:animEffect transition="in" filter="fade">
                                      <p:cBhvr>
                                        <p:cTn id="7" dur="1000"/>
                                        <p:tgtEl>
                                          <p:spTgt spid="2">
                                            <p:graphicEl>
                                              <a:dgm id="{3D87C18C-6F22-4F43-BCE0-CD9A98F2B6B9}"/>
                                            </p:graphicEl>
                                          </p:spTgt>
                                        </p:tgtEl>
                                      </p:cBhvr>
                                    </p:animEffect>
                                    <p:anim calcmode="lin" valueType="num">
                                      <p:cBhvr>
                                        <p:cTn id="8" dur="1000" fill="hold"/>
                                        <p:tgtEl>
                                          <p:spTgt spid="2">
                                            <p:graphicEl>
                                              <a:dgm id="{3D87C18C-6F22-4F43-BCE0-CD9A98F2B6B9}"/>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3D87C18C-6F22-4F43-BCE0-CD9A98F2B6B9}"/>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B7602F23-DE98-4E46-B26E-F319771883BA}"/>
                                            </p:graphicEl>
                                          </p:spTgt>
                                        </p:tgtEl>
                                        <p:attrNameLst>
                                          <p:attrName>style.visibility</p:attrName>
                                        </p:attrNameLst>
                                      </p:cBhvr>
                                      <p:to>
                                        <p:strVal val="visible"/>
                                      </p:to>
                                    </p:set>
                                    <p:animEffect transition="in" filter="fade">
                                      <p:cBhvr>
                                        <p:cTn id="14" dur="1000"/>
                                        <p:tgtEl>
                                          <p:spTgt spid="2">
                                            <p:graphicEl>
                                              <a:dgm id="{B7602F23-DE98-4E46-B26E-F319771883BA}"/>
                                            </p:graphicEl>
                                          </p:spTgt>
                                        </p:tgtEl>
                                      </p:cBhvr>
                                    </p:animEffect>
                                    <p:anim calcmode="lin" valueType="num">
                                      <p:cBhvr>
                                        <p:cTn id="15" dur="1000" fill="hold"/>
                                        <p:tgtEl>
                                          <p:spTgt spid="2">
                                            <p:graphicEl>
                                              <a:dgm id="{B7602F23-DE98-4E46-B26E-F319771883BA}"/>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B7602F23-DE98-4E46-B26E-F319771883BA}"/>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graphicEl>
                                              <a:dgm id="{966BB91E-EF25-4E3C-A4BC-2E9982117FA0}"/>
                                            </p:graphicEl>
                                          </p:spTgt>
                                        </p:tgtEl>
                                        <p:attrNameLst>
                                          <p:attrName>style.visibility</p:attrName>
                                        </p:attrNameLst>
                                      </p:cBhvr>
                                      <p:to>
                                        <p:strVal val="visible"/>
                                      </p:to>
                                    </p:set>
                                    <p:animEffect transition="in" filter="fade">
                                      <p:cBhvr>
                                        <p:cTn id="21" dur="1000"/>
                                        <p:tgtEl>
                                          <p:spTgt spid="2">
                                            <p:graphicEl>
                                              <a:dgm id="{966BB91E-EF25-4E3C-A4BC-2E9982117FA0}"/>
                                            </p:graphicEl>
                                          </p:spTgt>
                                        </p:tgtEl>
                                      </p:cBhvr>
                                    </p:animEffect>
                                    <p:anim calcmode="lin" valueType="num">
                                      <p:cBhvr>
                                        <p:cTn id="22" dur="1000" fill="hold"/>
                                        <p:tgtEl>
                                          <p:spTgt spid="2">
                                            <p:graphicEl>
                                              <a:dgm id="{966BB91E-EF25-4E3C-A4BC-2E9982117FA0}"/>
                                            </p:graphicEl>
                                          </p:spTgt>
                                        </p:tgtEl>
                                        <p:attrNameLst>
                                          <p:attrName>ppt_x</p:attrName>
                                        </p:attrNameLst>
                                      </p:cBhvr>
                                      <p:tavLst>
                                        <p:tav tm="0">
                                          <p:val>
                                            <p:strVal val="#ppt_x"/>
                                          </p:val>
                                        </p:tav>
                                        <p:tav tm="100000">
                                          <p:val>
                                            <p:strVal val="#ppt_x"/>
                                          </p:val>
                                        </p:tav>
                                      </p:tavLst>
                                    </p:anim>
                                    <p:anim calcmode="lin" valueType="num">
                                      <p:cBhvr>
                                        <p:cTn id="23" dur="1000" fill="hold"/>
                                        <p:tgtEl>
                                          <p:spTgt spid="2">
                                            <p:graphicEl>
                                              <a:dgm id="{966BB91E-EF25-4E3C-A4BC-2E9982117FA0}"/>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graphicEl>
                                              <a:dgm id="{60AE7571-4E40-4172-BEF7-D220C6E216C2}"/>
                                            </p:graphicEl>
                                          </p:spTgt>
                                        </p:tgtEl>
                                        <p:attrNameLst>
                                          <p:attrName>style.visibility</p:attrName>
                                        </p:attrNameLst>
                                      </p:cBhvr>
                                      <p:to>
                                        <p:strVal val="visible"/>
                                      </p:to>
                                    </p:set>
                                    <p:animEffect transition="in" filter="fade">
                                      <p:cBhvr>
                                        <p:cTn id="28" dur="1000"/>
                                        <p:tgtEl>
                                          <p:spTgt spid="2">
                                            <p:graphicEl>
                                              <a:dgm id="{60AE7571-4E40-4172-BEF7-D220C6E216C2}"/>
                                            </p:graphicEl>
                                          </p:spTgt>
                                        </p:tgtEl>
                                      </p:cBhvr>
                                    </p:animEffect>
                                    <p:anim calcmode="lin" valueType="num">
                                      <p:cBhvr>
                                        <p:cTn id="29" dur="1000" fill="hold"/>
                                        <p:tgtEl>
                                          <p:spTgt spid="2">
                                            <p:graphicEl>
                                              <a:dgm id="{60AE7571-4E40-4172-BEF7-D220C6E216C2}"/>
                                            </p:graphicEl>
                                          </p:spTgt>
                                        </p:tgtEl>
                                        <p:attrNameLst>
                                          <p:attrName>ppt_x</p:attrName>
                                        </p:attrNameLst>
                                      </p:cBhvr>
                                      <p:tavLst>
                                        <p:tav tm="0">
                                          <p:val>
                                            <p:strVal val="#ppt_x"/>
                                          </p:val>
                                        </p:tav>
                                        <p:tav tm="100000">
                                          <p:val>
                                            <p:strVal val="#ppt_x"/>
                                          </p:val>
                                        </p:tav>
                                      </p:tavLst>
                                    </p:anim>
                                    <p:anim calcmode="lin" valueType="num">
                                      <p:cBhvr>
                                        <p:cTn id="30" dur="1000" fill="hold"/>
                                        <p:tgtEl>
                                          <p:spTgt spid="2">
                                            <p:graphicEl>
                                              <a:dgm id="{60AE7571-4E40-4172-BEF7-D220C6E216C2}"/>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COMENTARIOS GENERALES</a:t>
            </a:r>
          </a:p>
        </p:txBody>
      </p:sp>
    </p:spTree>
    <p:extLst>
      <p:ext uri="{BB962C8B-B14F-4D97-AF65-F5344CB8AC3E}">
        <p14:creationId xmlns:p14="http://schemas.microsoft.com/office/powerpoint/2010/main" val="7513241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p15:prstTrans prst="curtains"/>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75760" y="215159"/>
            <a:ext cx="9504609" cy="923330"/>
          </a:xfrm>
          <a:prstGeom prst="rect">
            <a:avLst/>
          </a:prstGeom>
          <a:noFill/>
        </p:spPr>
        <p:txBody>
          <a:bodyPr wrap="square" rtlCol="0">
            <a:spAutoFit/>
          </a:bodyPr>
          <a:lstStyle/>
          <a:p>
            <a:pPr algn="ctr"/>
            <a:r>
              <a:rPr lang="es-MX" dirty="0"/>
              <a:t>ARTÍCULO </a:t>
            </a:r>
            <a:r>
              <a:rPr lang="es-MX" b="1" dirty="0"/>
              <a:t>145</a:t>
            </a:r>
            <a:r>
              <a:rPr lang="es-MX" dirty="0"/>
              <a:t> DE LA LEY 875 DE LA MATERIA: </a:t>
            </a:r>
          </a:p>
          <a:p>
            <a:pPr algn="just"/>
            <a:r>
              <a:rPr lang="es-MX" dirty="0"/>
              <a:t>                                                     </a:t>
            </a:r>
          </a:p>
          <a:p>
            <a:pPr algn="just"/>
            <a:r>
              <a:rPr lang="es-MX" dirty="0"/>
              <a:t>								</a:t>
            </a:r>
          </a:p>
        </p:txBody>
      </p:sp>
      <p:sp>
        <p:nvSpPr>
          <p:cNvPr id="3" name="CuadroTexto 2"/>
          <p:cNvSpPr txBox="1"/>
          <p:nvPr/>
        </p:nvSpPr>
        <p:spPr>
          <a:xfrm>
            <a:off x="875761" y="906745"/>
            <a:ext cx="9504609" cy="5909310"/>
          </a:xfrm>
          <a:prstGeom prst="rect">
            <a:avLst/>
          </a:prstGeom>
          <a:noFill/>
        </p:spPr>
        <p:txBody>
          <a:bodyPr wrap="square" rtlCol="0">
            <a:spAutoFit/>
          </a:bodyPr>
          <a:lstStyle/>
          <a:p>
            <a:pPr algn="just"/>
            <a:r>
              <a:rPr lang="es-MX" b="1" dirty="0"/>
              <a:t>- TRES POSIBLES RESPUESTAS </a:t>
            </a:r>
          </a:p>
          <a:p>
            <a:pPr algn="just"/>
            <a:r>
              <a:rPr lang="es-MX" dirty="0"/>
              <a:t>1. EXISTENCIA DE LA INFORMACIÓN Y ENTREGA</a:t>
            </a:r>
          </a:p>
          <a:p>
            <a:pPr algn="just"/>
            <a:r>
              <a:rPr lang="es-MX" dirty="0"/>
              <a:t>	BÚSQUEDA / RESPALDO</a:t>
            </a:r>
          </a:p>
          <a:p>
            <a:pPr algn="just"/>
            <a:r>
              <a:rPr lang="es-MX" dirty="0"/>
              <a:t>	TRÁMITE DE LAS UNIDADES DE TRANSPARENCIA</a:t>
            </a:r>
          </a:p>
          <a:p>
            <a:pPr algn="just"/>
            <a:r>
              <a:rPr lang="es-MX" dirty="0"/>
              <a:t>	NÚMERO DE HOJAS</a:t>
            </a:r>
          </a:p>
          <a:p>
            <a:pPr algn="just"/>
            <a:r>
              <a:rPr lang="es-MX" dirty="0"/>
              <a:t>2. EXISTENCIA DE LA INFORMACIÓN Y NIEGA </a:t>
            </a:r>
          </a:p>
          <a:p>
            <a:pPr algn="just"/>
            <a:r>
              <a:rPr lang="es-MX" dirty="0"/>
              <a:t>	COMITÉ DE TRANSPARENCIA  </a:t>
            </a:r>
          </a:p>
          <a:p>
            <a:pPr algn="just"/>
            <a:r>
              <a:rPr lang="es-MX" dirty="0"/>
              <a:t>	CATEGORÍAS</a:t>
            </a:r>
          </a:p>
          <a:p>
            <a:pPr algn="just"/>
            <a:r>
              <a:rPr lang="es-MX" dirty="0"/>
              <a:t>	EXPEDIENTES, PROCEDIMIENTOS, VERSIÓN PÚBLICA</a:t>
            </a:r>
          </a:p>
          <a:p>
            <a:pPr algn="just"/>
            <a:r>
              <a:rPr lang="es-MX" dirty="0"/>
              <a:t>3. INEXISTENCIA DE LA INFORMACION</a:t>
            </a:r>
          </a:p>
          <a:p>
            <a:pPr algn="just"/>
            <a:r>
              <a:rPr lang="es-MX" dirty="0"/>
              <a:t>	COMITÉ DE TRANSPARENCIA</a:t>
            </a:r>
          </a:p>
          <a:p>
            <a:pPr algn="just"/>
            <a:r>
              <a:rPr lang="es-MX" dirty="0"/>
              <a:t>	¿CUÁNDO ES NECESARIA LA INEXISTENCIA? </a:t>
            </a:r>
          </a:p>
          <a:p>
            <a:pPr algn="just"/>
            <a:r>
              <a:rPr lang="es-MX" dirty="0"/>
              <a:t> </a:t>
            </a:r>
          </a:p>
          <a:p>
            <a:pPr algn="just"/>
            <a:r>
              <a:rPr lang="es-MX" b="1" dirty="0"/>
              <a:t>- CASOS QUE EXCLUYE</a:t>
            </a:r>
          </a:p>
          <a:p>
            <a:pPr algn="just"/>
            <a:r>
              <a:rPr lang="es-MX" dirty="0"/>
              <a:t>	INFORMACIÓN EN PROCESO DE ACTUALIZACIÓN</a:t>
            </a:r>
          </a:p>
          <a:p>
            <a:pPr algn="just"/>
            <a:r>
              <a:rPr lang="es-MX" dirty="0"/>
              <a:t>	PREVENCIÓN </a:t>
            </a:r>
          </a:p>
          <a:p>
            <a:pPr algn="just"/>
            <a:r>
              <a:rPr lang="es-MX" dirty="0"/>
              <a:t>	PRÓRROGA </a:t>
            </a:r>
          </a:p>
          <a:p>
            <a:pPr algn="just"/>
            <a:r>
              <a:rPr lang="es-MX" dirty="0"/>
              <a:t>	INFORMACIÓN FUTURA</a:t>
            </a:r>
          </a:p>
          <a:p>
            <a:pPr algn="just"/>
            <a:r>
              <a:rPr lang="es-MX" dirty="0"/>
              <a:t>	D. PETICIÓN </a:t>
            </a:r>
          </a:p>
          <a:p>
            <a:pPr algn="just"/>
            <a:endParaRPr lang="es-MX" dirty="0"/>
          </a:p>
          <a:p>
            <a:pPr algn="just"/>
            <a:r>
              <a:rPr lang="es-MX" dirty="0"/>
              <a:t>                                                     </a:t>
            </a:r>
          </a:p>
        </p:txBody>
      </p:sp>
    </p:spTree>
    <p:extLst>
      <p:ext uri="{BB962C8B-B14F-4D97-AF65-F5344CB8AC3E}">
        <p14:creationId xmlns:p14="http://schemas.microsoft.com/office/powerpoint/2010/main" val="3580791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MX" dirty="0"/>
              <a:t>LEY 875 DE TRANSPARENCIA Y ACCESO A LA INFORMACIÓN PÚBLICA PARA EL ESTADO DE VERACRUZ DE IGNACIO DE LA LLAVE</a:t>
            </a:r>
          </a:p>
        </p:txBody>
      </p:sp>
      <p:sp>
        <p:nvSpPr>
          <p:cNvPr id="4" name="Marcador de texto 3"/>
          <p:cNvSpPr>
            <a:spLocks noGrp="1"/>
          </p:cNvSpPr>
          <p:nvPr>
            <p:ph type="body" sz="half" idx="2"/>
          </p:nvPr>
        </p:nvSpPr>
        <p:spPr/>
        <p:txBody>
          <a:bodyPr/>
          <a:lstStyle/>
          <a:p>
            <a:r>
              <a:rPr lang="es-MX" dirty="0"/>
              <a:t>EL RECURSO DE REVISÍÓN SE ENCUENTRA REGULADO EN EL TÍTULO OCTAVO DE LA LEY 875</a:t>
            </a:r>
          </a:p>
        </p:txBody>
      </p:sp>
    </p:spTree>
    <p:extLst>
      <p:ext uri="{BB962C8B-B14F-4D97-AF65-F5344CB8AC3E}">
        <p14:creationId xmlns:p14="http://schemas.microsoft.com/office/powerpoint/2010/main" val="2884711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75758" y="315827"/>
            <a:ext cx="9504609" cy="984885"/>
          </a:xfrm>
          <a:prstGeom prst="rect">
            <a:avLst/>
          </a:prstGeom>
          <a:noFill/>
        </p:spPr>
        <p:txBody>
          <a:bodyPr wrap="square" rtlCol="0">
            <a:spAutoFit/>
          </a:bodyPr>
          <a:lstStyle/>
          <a:p>
            <a:pPr algn="ctr"/>
            <a:endParaRPr lang="es-MX" sz="2000" b="1" dirty="0"/>
          </a:p>
          <a:p>
            <a:pPr algn="ctr"/>
            <a:r>
              <a:rPr lang="es-MX" sz="2000" b="1" dirty="0"/>
              <a:t>UNIDADES DE TRANSPARENCIA</a:t>
            </a:r>
          </a:p>
          <a:p>
            <a:pPr algn="just"/>
            <a:r>
              <a:rPr lang="es-MX" dirty="0"/>
              <a:t>                                                     </a:t>
            </a:r>
          </a:p>
        </p:txBody>
      </p:sp>
      <p:sp>
        <p:nvSpPr>
          <p:cNvPr id="3" name="CuadroTexto 2"/>
          <p:cNvSpPr txBox="1"/>
          <p:nvPr/>
        </p:nvSpPr>
        <p:spPr>
          <a:xfrm>
            <a:off x="875758" y="1300712"/>
            <a:ext cx="9504609" cy="5355312"/>
          </a:xfrm>
          <a:prstGeom prst="rect">
            <a:avLst/>
          </a:prstGeom>
          <a:noFill/>
        </p:spPr>
        <p:txBody>
          <a:bodyPr wrap="square" rtlCol="0">
            <a:spAutoFit/>
          </a:bodyPr>
          <a:lstStyle/>
          <a:p>
            <a:pPr marL="285750" indent="-285750" algn="just">
              <a:buFontTx/>
              <a:buChar char="-"/>
            </a:pPr>
            <a:r>
              <a:rPr lang="es-MX" b="1" dirty="0"/>
              <a:t>RESPALDO DOCUMENTAL NECESARIO</a:t>
            </a:r>
          </a:p>
          <a:p>
            <a:pPr marL="285750" indent="-285750" algn="just">
              <a:buFontTx/>
              <a:buChar char="-"/>
            </a:pPr>
            <a:endParaRPr lang="es-MX" b="1" dirty="0"/>
          </a:p>
          <a:p>
            <a:pPr marL="285750" indent="-285750" algn="just">
              <a:buFontTx/>
              <a:buChar char="-"/>
            </a:pPr>
            <a:r>
              <a:rPr lang="es-MX" b="1" dirty="0"/>
              <a:t>VERIFICAR QUIÉN DA RESPUESTA (POR INSTRUCCIONES / NORMATIVIDAD)</a:t>
            </a:r>
          </a:p>
          <a:p>
            <a:pPr marL="285750" indent="-285750" algn="just">
              <a:buFontTx/>
              <a:buChar char="-"/>
            </a:pPr>
            <a:endParaRPr lang="es-MX" b="1" dirty="0"/>
          </a:p>
          <a:p>
            <a:pPr marL="285750" indent="-285750" algn="just">
              <a:buFontTx/>
              <a:buChar char="-"/>
            </a:pPr>
            <a:r>
              <a:rPr lang="es-MX" b="1" dirty="0"/>
              <a:t>NO SÓLO REALIZAR EL TRÁMITE (RESPUESTAS EN SÍ MISMAS INCOMPLETAS) </a:t>
            </a:r>
          </a:p>
          <a:p>
            <a:pPr marL="285750" indent="-285750" algn="just">
              <a:buFontTx/>
              <a:buChar char="-"/>
            </a:pPr>
            <a:endParaRPr lang="es-MX" b="1" dirty="0"/>
          </a:p>
          <a:p>
            <a:pPr marL="285750" indent="-285750" algn="just">
              <a:buFontTx/>
              <a:buChar char="-"/>
            </a:pPr>
            <a:r>
              <a:rPr lang="es-MX" b="1" dirty="0"/>
              <a:t>ADJUNTAR RESPUESTAS DE LAS ÁRES (EVITAR TRANSCRIBIRLAS) </a:t>
            </a:r>
          </a:p>
          <a:p>
            <a:pPr marL="285750" indent="-285750" algn="just">
              <a:buFontTx/>
              <a:buChar char="-"/>
            </a:pPr>
            <a:endParaRPr lang="es-MX" b="1" dirty="0"/>
          </a:p>
          <a:p>
            <a:pPr marL="285750" indent="-285750" algn="just">
              <a:buFontTx/>
              <a:buChar char="-"/>
            </a:pPr>
            <a:r>
              <a:rPr lang="es-MX" b="1" dirty="0"/>
              <a:t>ADJUNTAR ACUERDOS DEL COMITÉ DE TRANSPARENCIA (EVITAR QUE SEA OTRO ÓRGANO)  </a:t>
            </a:r>
          </a:p>
          <a:p>
            <a:pPr marL="285750" indent="-285750" algn="just">
              <a:buFontTx/>
              <a:buChar char="-"/>
            </a:pPr>
            <a:endParaRPr lang="es-MX" b="1" dirty="0"/>
          </a:p>
          <a:p>
            <a:pPr marL="285750" indent="-285750" algn="just">
              <a:buFontTx/>
              <a:buChar char="-"/>
            </a:pPr>
            <a:r>
              <a:rPr lang="es-MX" b="1" dirty="0"/>
              <a:t>EMPLEO DE PRÓRROGAS O PREVENCIONES SÓLO EN CASO NECESARIO  </a:t>
            </a:r>
          </a:p>
          <a:p>
            <a:pPr marL="285750" indent="-285750" algn="just">
              <a:buFontTx/>
              <a:buChar char="-"/>
            </a:pPr>
            <a:endParaRPr lang="es-MX" b="1" dirty="0"/>
          </a:p>
          <a:p>
            <a:pPr marL="285750" indent="-285750" algn="just">
              <a:buFontTx/>
              <a:buChar char="-"/>
            </a:pPr>
            <a:r>
              <a:rPr lang="es-MX" b="1" dirty="0"/>
              <a:t>HERRAMIENTAS PARA DAR RESPUESTAS: INFORMES SEMESTRALES, SOLICITUDES ADMINISTRACIÓN PÚBLICA, DECRETOS DE CREACIÓN, RESOLUCIONES Y CRITERIOS  </a:t>
            </a:r>
          </a:p>
          <a:p>
            <a:pPr algn="just"/>
            <a:endParaRPr lang="es-MX" b="1" dirty="0"/>
          </a:p>
          <a:p>
            <a:pPr marL="285750" indent="-285750" algn="just">
              <a:buFontTx/>
              <a:buChar char="-"/>
            </a:pPr>
            <a:r>
              <a:rPr lang="es-MX" b="1" dirty="0"/>
              <a:t>TEMPORALIDAD, ORIGEN, NÓMINA, SERVIDORES PÚBLICOS</a:t>
            </a:r>
          </a:p>
          <a:p>
            <a:pPr algn="just"/>
            <a:endParaRPr lang="es-MX" dirty="0"/>
          </a:p>
          <a:p>
            <a:pPr algn="just"/>
            <a:r>
              <a:rPr lang="es-MX" dirty="0"/>
              <a:t>                                                     </a:t>
            </a:r>
          </a:p>
        </p:txBody>
      </p:sp>
    </p:spTree>
    <p:extLst>
      <p:ext uri="{BB962C8B-B14F-4D97-AF65-F5344CB8AC3E}">
        <p14:creationId xmlns:p14="http://schemas.microsoft.com/office/powerpoint/2010/main" val="41603299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75758" y="315827"/>
            <a:ext cx="9504609" cy="984885"/>
          </a:xfrm>
          <a:prstGeom prst="rect">
            <a:avLst/>
          </a:prstGeom>
          <a:noFill/>
        </p:spPr>
        <p:txBody>
          <a:bodyPr wrap="square" rtlCol="0">
            <a:spAutoFit/>
          </a:bodyPr>
          <a:lstStyle/>
          <a:p>
            <a:pPr algn="ctr"/>
            <a:endParaRPr lang="es-MX" sz="2000" b="1" dirty="0"/>
          </a:p>
          <a:p>
            <a:pPr algn="ctr"/>
            <a:r>
              <a:rPr lang="es-MX" sz="2000" b="1" dirty="0"/>
              <a:t>FUENTES PARA ATENDER LAS RESPUESTAS</a:t>
            </a:r>
          </a:p>
          <a:p>
            <a:pPr algn="just"/>
            <a:r>
              <a:rPr lang="es-MX" dirty="0"/>
              <a:t>                                                     </a:t>
            </a:r>
          </a:p>
        </p:txBody>
      </p:sp>
      <p:sp>
        <p:nvSpPr>
          <p:cNvPr id="3" name="CuadroTexto 2"/>
          <p:cNvSpPr txBox="1"/>
          <p:nvPr/>
        </p:nvSpPr>
        <p:spPr>
          <a:xfrm>
            <a:off x="875759" y="1493974"/>
            <a:ext cx="9504609" cy="4801314"/>
          </a:xfrm>
          <a:prstGeom prst="rect">
            <a:avLst/>
          </a:prstGeom>
          <a:noFill/>
        </p:spPr>
        <p:txBody>
          <a:bodyPr wrap="square" rtlCol="0">
            <a:spAutoFit/>
          </a:bodyPr>
          <a:lstStyle/>
          <a:p>
            <a:pPr marL="285750" indent="-285750" algn="just">
              <a:buFontTx/>
              <a:buChar char="-"/>
            </a:pPr>
            <a:r>
              <a:rPr lang="es-MX" b="1" dirty="0"/>
              <a:t>INSTITUTO VERACRUZANO DE ACCESO A LA INFORMACIÓN [http://www.ivai.org.mx/]  </a:t>
            </a:r>
          </a:p>
          <a:p>
            <a:pPr algn="just"/>
            <a:r>
              <a:rPr lang="es-MX" b="1" dirty="0"/>
              <a:t>    TRANSPARENCIA – LEY ESTATAL ABROGADA – FRACCIÓN XXII – EXTRAORDINARIAS</a:t>
            </a:r>
          </a:p>
          <a:p>
            <a:pPr algn="just"/>
            <a:r>
              <a:rPr lang="es-MX" dirty="0"/>
              <a:t>    </a:t>
            </a:r>
            <a:r>
              <a:rPr lang="es-MX" b="1" dirty="0"/>
              <a:t>ACT/ODG/SE-05/30/01/2015 </a:t>
            </a:r>
          </a:p>
          <a:p>
            <a:pPr algn="just"/>
            <a:r>
              <a:rPr lang="es-MX" dirty="0"/>
              <a:t>    </a:t>
            </a:r>
            <a:r>
              <a:rPr lang="es-MX" b="1" dirty="0"/>
              <a:t>ACT/ODG/SE-16/01/06/2016   </a:t>
            </a:r>
          </a:p>
          <a:p>
            <a:pPr algn="just"/>
            <a:endParaRPr lang="es-MX" b="1" dirty="0"/>
          </a:p>
          <a:p>
            <a:pPr marL="285750" indent="-285750" algn="just">
              <a:buFontTx/>
              <a:buChar char="-"/>
            </a:pPr>
            <a:r>
              <a:rPr lang="es-MX" b="1" dirty="0"/>
              <a:t>INSTITUTO NACIONAL DE TRANSPARENCIA, ACCESO A LA INFORMACIÓN Y PROTECCIÓN DE DATOS PERSONALES [http://inicio.ifai.org.mx/SitePages/ifai.aspx] </a:t>
            </a:r>
          </a:p>
          <a:p>
            <a:pPr algn="just"/>
            <a:r>
              <a:rPr lang="es-MX" b="1" dirty="0"/>
              <a:t>    BUSCADOR “CRITERIOS” [2009-2017, NO 2011 - 2012]</a:t>
            </a:r>
          </a:p>
          <a:p>
            <a:pPr algn="just"/>
            <a:r>
              <a:rPr lang="es-MX" b="1" dirty="0"/>
              <a:t>    http://inicio.ifai.org.mx/SitePages/Criterios-emitidos-por-el-IFAI.aspx</a:t>
            </a:r>
          </a:p>
          <a:p>
            <a:pPr algn="just"/>
            <a:endParaRPr lang="es-MX" b="1" dirty="0"/>
          </a:p>
          <a:p>
            <a:pPr marL="285750" indent="-285750" algn="just">
              <a:buFontTx/>
              <a:buChar char="-"/>
            </a:pPr>
            <a:r>
              <a:rPr lang="es-MX" b="1" dirty="0"/>
              <a:t>SUPREMA CORTE DE JUSTICIA DE LA NACIÓN</a:t>
            </a:r>
          </a:p>
          <a:p>
            <a:pPr algn="just"/>
            <a:r>
              <a:rPr lang="es-MX" b="1" dirty="0"/>
              <a:t>    [https://www.scjn.gob.mx/transparencia/comites/comite-de-transparencia]</a:t>
            </a:r>
          </a:p>
          <a:p>
            <a:pPr algn="just"/>
            <a:r>
              <a:rPr lang="es-MX" b="1" dirty="0"/>
              <a:t>    Criterios emitidos por el Comité de Acceso a la Información </a:t>
            </a:r>
          </a:p>
          <a:p>
            <a:pPr algn="just"/>
            <a:r>
              <a:rPr lang="es-MX" b="1" dirty="0"/>
              <a:t>    “Publicaciones en la materia” (PJF) </a:t>
            </a:r>
          </a:p>
          <a:p>
            <a:pPr marL="285750" indent="-285750" algn="just">
              <a:buFontTx/>
              <a:buChar char="-"/>
            </a:pPr>
            <a:endParaRPr lang="es-MX" b="1" dirty="0"/>
          </a:p>
          <a:p>
            <a:pPr algn="just"/>
            <a:endParaRPr lang="es-MX" dirty="0"/>
          </a:p>
          <a:p>
            <a:pPr algn="just"/>
            <a:r>
              <a:rPr lang="es-MX" dirty="0"/>
              <a:t>                                                     </a:t>
            </a:r>
          </a:p>
        </p:txBody>
      </p:sp>
    </p:spTree>
    <p:extLst>
      <p:ext uri="{BB962C8B-B14F-4D97-AF65-F5344CB8AC3E}">
        <p14:creationId xmlns:p14="http://schemas.microsoft.com/office/powerpoint/2010/main" val="79117135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algn="ctr"/>
            <a:r>
              <a:rPr lang="es-MX" dirty="0"/>
              <a:t>RECURSO DE REVISIÓN</a:t>
            </a:r>
          </a:p>
        </p:txBody>
      </p:sp>
      <p:graphicFrame>
        <p:nvGraphicFramePr>
          <p:cNvPr id="6" name="Tabla 5"/>
          <p:cNvGraphicFramePr>
            <a:graphicFrameLocks noGrp="1"/>
          </p:cNvGraphicFramePr>
          <p:nvPr>
            <p:extLst>
              <p:ext uri="{D42A27DB-BD31-4B8C-83A1-F6EECF244321}">
                <p14:modId xmlns:p14="http://schemas.microsoft.com/office/powerpoint/2010/main" val="814590416"/>
              </p:ext>
            </p:extLst>
          </p:nvPr>
        </p:nvGraphicFramePr>
        <p:xfrm>
          <a:off x="1391769" y="2625739"/>
          <a:ext cx="8190964" cy="2641720"/>
        </p:xfrm>
        <a:graphic>
          <a:graphicData uri="http://schemas.openxmlformats.org/drawingml/2006/table">
            <a:tbl>
              <a:tblPr firstRow="1" bandRow="1">
                <a:tableStyleId>{073A0DAA-6AF3-43AB-8588-CEC1D06C72B9}</a:tableStyleId>
              </a:tblPr>
              <a:tblGrid>
                <a:gridCol w="4095482">
                  <a:extLst>
                    <a:ext uri="{9D8B030D-6E8A-4147-A177-3AD203B41FA5}">
                      <a16:colId xmlns:a16="http://schemas.microsoft.com/office/drawing/2014/main" xmlns="" val="20000"/>
                    </a:ext>
                  </a:extLst>
                </a:gridCol>
                <a:gridCol w="4095482">
                  <a:extLst>
                    <a:ext uri="{9D8B030D-6E8A-4147-A177-3AD203B41FA5}">
                      <a16:colId xmlns:a16="http://schemas.microsoft.com/office/drawing/2014/main" xmlns="" val="20001"/>
                    </a:ext>
                  </a:extLst>
                </a:gridCol>
              </a:tblGrid>
              <a:tr h="924602">
                <a:tc>
                  <a:txBody>
                    <a:bodyPr/>
                    <a:lstStyle/>
                    <a:p>
                      <a:r>
                        <a:rPr lang="es-MX" dirty="0"/>
                        <a:t>LIC. MIGUEL ÁNGEL APODACA MARTÍNEZ</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s-MX" dirty="0"/>
                        <a:t>MTRO. CARLOS MARTÍN GÓMEZ MARINERO</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717118">
                <a:tc>
                  <a:txBody>
                    <a:bodyPr/>
                    <a:lstStyle/>
                    <a:p>
                      <a:r>
                        <a:rPr lang="es-MX" dirty="0">
                          <a:solidFill>
                            <a:schemeClr val="tx1"/>
                          </a:solidFill>
                        </a:rPr>
                        <a:t>DIRECTOR DE TRANSPARENCIA </a:t>
                      </a:r>
                    </a:p>
                    <a:p>
                      <a:r>
                        <a:rPr lang="es-MX" dirty="0" smtClean="0">
                          <a:hlinkClick r:id="rId2"/>
                        </a:rPr>
                        <a:t>mapodaca.ivai@outlook.com</a:t>
                      </a:r>
                      <a:r>
                        <a:rPr lang="es-MX" dirty="0" smtClean="0"/>
                        <a:t> </a:t>
                      </a:r>
                      <a:endParaRPr lang="es-MX" dirty="0"/>
                    </a:p>
                    <a:p>
                      <a:r>
                        <a:rPr lang="es-MX" dirty="0"/>
                        <a:t> </a:t>
                      </a:r>
                      <a:r>
                        <a:rPr lang="es-MX" dirty="0">
                          <a:solidFill>
                            <a:schemeClr val="tx1"/>
                          </a:solidFill>
                        </a:rPr>
                        <a:t>TEL: 8-42-02-70 EXT. 107</a:t>
                      </a:r>
                    </a:p>
                    <a:p>
                      <a:endParaRPr lang="es-MX"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es-MX" dirty="0">
                          <a:solidFill>
                            <a:schemeClr val="tx1"/>
                          </a:solidFill>
                        </a:rPr>
                        <a:t>SECRETARIO DE ESTUDIO Y CUENTA ADSCRITO</a:t>
                      </a:r>
                      <a:r>
                        <a:rPr lang="es-MX" baseline="0" dirty="0">
                          <a:solidFill>
                            <a:schemeClr val="tx1"/>
                          </a:solidFill>
                        </a:rPr>
                        <a:t> A LA PONENCIA DE LA COMISIONADA PRESIDENTA</a:t>
                      </a:r>
                      <a:endParaRPr lang="es-MX"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83105388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ítulo 13"/>
          <p:cNvSpPr>
            <a:spLocks noGrp="1"/>
          </p:cNvSpPr>
          <p:nvPr>
            <p:ph type="title" idx="4294967295"/>
          </p:nvPr>
        </p:nvSpPr>
        <p:spPr>
          <a:xfrm>
            <a:off x="0" y="752475"/>
            <a:ext cx="9625013" cy="1081088"/>
          </a:xfrm>
        </p:spPr>
        <p:txBody>
          <a:bodyPr>
            <a:normAutofit/>
          </a:bodyPr>
          <a:lstStyle/>
          <a:p>
            <a:r>
              <a:rPr lang="es-MX" dirty="0"/>
              <a:t>PROCEDENCIA DEL RECURSO DE REVISIÓN, ART. 155 DE LA LEY 875</a:t>
            </a:r>
          </a:p>
        </p:txBody>
      </p:sp>
      <p:graphicFrame>
        <p:nvGraphicFramePr>
          <p:cNvPr id="22" name="Diagrama 21"/>
          <p:cNvGraphicFramePr/>
          <p:nvPr>
            <p:extLst>
              <p:ext uri="{D42A27DB-BD31-4B8C-83A1-F6EECF244321}">
                <p14:modId xmlns:p14="http://schemas.microsoft.com/office/powerpoint/2010/main" val="1915910470"/>
              </p:ext>
            </p:extLst>
          </p:nvPr>
        </p:nvGraphicFramePr>
        <p:xfrm>
          <a:off x="83127" y="1720735"/>
          <a:ext cx="10399221" cy="4846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180814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14"/>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2">
                                            <p:graphicEl>
                                              <a:dgm id="{C18C7A45-F2F3-4CC5-81C4-212978DA39ED}"/>
                                            </p:graphicEl>
                                          </p:spTgt>
                                        </p:tgtEl>
                                        <p:attrNameLst>
                                          <p:attrName>style.visibility</p:attrName>
                                        </p:attrNameLst>
                                      </p:cBhvr>
                                      <p:to>
                                        <p:strVal val="visible"/>
                                      </p:to>
                                    </p:set>
                                    <p:anim calcmode="lin" valueType="num">
                                      <p:cBhvr additive="base">
                                        <p:cTn id="11" dur="500" fill="hold"/>
                                        <p:tgtEl>
                                          <p:spTgt spid="22">
                                            <p:graphicEl>
                                              <a:dgm id="{C18C7A45-F2F3-4CC5-81C4-212978DA39ED}"/>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22">
                                            <p:graphicEl>
                                              <a:dgm id="{C18C7A45-F2F3-4CC5-81C4-212978DA39ED}"/>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2">
                                            <p:graphicEl>
                                              <a:dgm id="{7C8A2D87-5F7B-4584-9EF3-A459166BAF25}"/>
                                            </p:graphicEl>
                                          </p:spTgt>
                                        </p:tgtEl>
                                        <p:attrNameLst>
                                          <p:attrName>style.visibility</p:attrName>
                                        </p:attrNameLst>
                                      </p:cBhvr>
                                      <p:to>
                                        <p:strVal val="visible"/>
                                      </p:to>
                                    </p:set>
                                    <p:anim calcmode="lin" valueType="num">
                                      <p:cBhvr additive="base">
                                        <p:cTn id="17" dur="500" fill="hold"/>
                                        <p:tgtEl>
                                          <p:spTgt spid="22">
                                            <p:graphicEl>
                                              <a:dgm id="{7C8A2D87-5F7B-4584-9EF3-A459166BAF25}"/>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
                                            <p:graphicEl>
                                              <a:dgm id="{7C8A2D87-5F7B-4584-9EF3-A459166BAF25}"/>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2">
                                            <p:graphicEl>
                                              <a:dgm id="{1A22E75A-50B2-4066-986D-2791E9D49131}"/>
                                            </p:graphicEl>
                                          </p:spTgt>
                                        </p:tgtEl>
                                        <p:attrNameLst>
                                          <p:attrName>style.visibility</p:attrName>
                                        </p:attrNameLst>
                                      </p:cBhvr>
                                      <p:to>
                                        <p:strVal val="visible"/>
                                      </p:to>
                                    </p:set>
                                    <p:anim calcmode="lin" valueType="num">
                                      <p:cBhvr additive="base">
                                        <p:cTn id="23" dur="500" fill="hold"/>
                                        <p:tgtEl>
                                          <p:spTgt spid="22">
                                            <p:graphicEl>
                                              <a:dgm id="{1A22E75A-50B2-4066-986D-2791E9D49131}"/>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
                                            <p:graphicEl>
                                              <a:dgm id="{1A22E75A-50B2-4066-986D-2791E9D49131}"/>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2">
                                            <p:graphicEl>
                                              <a:dgm id="{75718DE4-F213-4CEC-83D1-3A250A8763F9}"/>
                                            </p:graphicEl>
                                          </p:spTgt>
                                        </p:tgtEl>
                                        <p:attrNameLst>
                                          <p:attrName>style.visibility</p:attrName>
                                        </p:attrNameLst>
                                      </p:cBhvr>
                                      <p:to>
                                        <p:strVal val="visible"/>
                                      </p:to>
                                    </p:set>
                                    <p:anim calcmode="lin" valueType="num">
                                      <p:cBhvr additive="base">
                                        <p:cTn id="29" dur="500" fill="hold"/>
                                        <p:tgtEl>
                                          <p:spTgt spid="22">
                                            <p:graphicEl>
                                              <a:dgm id="{75718DE4-F213-4CEC-83D1-3A250A8763F9}"/>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22">
                                            <p:graphicEl>
                                              <a:dgm id="{75718DE4-F213-4CEC-83D1-3A250A8763F9}"/>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2">
                                            <p:graphicEl>
                                              <a:dgm id="{A9D23E5B-6320-47D9-A70E-1EE005212ED1}"/>
                                            </p:graphicEl>
                                          </p:spTgt>
                                        </p:tgtEl>
                                        <p:attrNameLst>
                                          <p:attrName>style.visibility</p:attrName>
                                        </p:attrNameLst>
                                      </p:cBhvr>
                                      <p:to>
                                        <p:strVal val="visible"/>
                                      </p:to>
                                    </p:set>
                                    <p:anim calcmode="lin" valueType="num">
                                      <p:cBhvr additive="base">
                                        <p:cTn id="35" dur="500" fill="hold"/>
                                        <p:tgtEl>
                                          <p:spTgt spid="22">
                                            <p:graphicEl>
                                              <a:dgm id="{A9D23E5B-6320-47D9-A70E-1EE005212ED1}"/>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22">
                                            <p:graphicEl>
                                              <a:dgm id="{A9D23E5B-6320-47D9-A70E-1EE005212ED1}"/>
                                            </p:graphic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2">
                                            <p:graphicEl>
                                              <a:dgm id="{4B2C561E-22DF-4E31-BD83-9678FAD874B6}"/>
                                            </p:graphicEl>
                                          </p:spTgt>
                                        </p:tgtEl>
                                        <p:attrNameLst>
                                          <p:attrName>style.visibility</p:attrName>
                                        </p:attrNameLst>
                                      </p:cBhvr>
                                      <p:to>
                                        <p:strVal val="visible"/>
                                      </p:to>
                                    </p:set>
                                    <p:anim calcmode="lin" valueType="num">
                                      <p:cBhvr additive="base">
                                        <p:cTn id="41" dur="500" fill="hold"/>
                                        <p:tgtEl>
                                          <p:spTgt spid="22">
                                            <p:graphicEl>
                                              <a:dgm id="{4B2C561E-22DF-4E31-BD83-9678FAD874B6}"/>
                                            </p:graphicEl>
                                          </p:spTgt>
                                        </p:tgtEl>
                                        <p:attrNameLst>
                                          <p:attrName>ppt_x</p:attrName>
                                        </p:attrNameLst>
                                      </p:cBhvr>
                                      <p:tavLst>
                                        <p:tav tm="0">
                                          <p:val>
                                            <p:strVal val="#ppt_x"/>
                                          </p:val>
                                        </p:tav>
                                        <p:tav tm="100000">
                                          <p:val>
                                            <p:strVal val="#ppt_x"/>
                                          </p:val>
                                        </p:tav>
                                      </p:tavLst>
                                    </p:anim>
                                    <p:anim calcmode="lin" valueType="num">
                                      <p:cBhvr additive="base">
                                        <p:cTn id="42" dur="500" fill="hold"/>
                                        <p:tgtEl>
                                          <p:spTgt spid="22">
                                            <p:graphicEl>
                                              <a:dgm id="{4B2C561E-22DF-4E31-BD83-9678FAD874B6}"/>
                                            </p:graphic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2">
                                            <p:graphicEl>
                                              <a:dgm id="{C044EEFE-599D-406F-83D9-6245148C1A1A}"/>
                                            </p:graphicEl>
                                          </p:spTgt>
                                        </p:tgtEl>
                                        <p:attrNameLst>
                                          <p:attrName>style.visibility</p:attrName>
                                        </p:attrNameLst>
                                      </p:cBhvr>
                                      <p:to>
                                        <p:strVal val="visible"/>
                                      </p:to>
                                    </p:set>
                                    <p:anim calcmode="lin" valueType="num">
                                      <p:cBhvr additive="base">
                                        <p:cTn id="47" dur="500" fill="hold"/>
                                        <p:tgtEl>
                                          <p:spTgt spid="22">
                                            <p:graphicEl>
                                              <a:dgm id="{C044EEFE-599D-406F-83D9-6245148C1A1A}"/>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22">
                                            <p:graphicEl>
                                              <a:dgm id="{C044EEFE-599D-406F-83D9-6245148C1A1A}"/>
                                            </p:graphic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2">
                                            <p:graphicEl>
                                              <a:dgm id="{A3C2C7D9-4D39-4A1D-9549-6DF58482AE5C}"/>
                                            </p:graphicEl>
                                          </p:spTgt>
                                        </p:tgtEl>
                                        <p:attrNameLst>
                                          <p:attrName>style.visibility</p:attrName>
                                        </p:attrNameLst>
                                      </p:cBhvr>
                                      <p:to>
                                        <p:strVal val="visible"/>
                                      </p:to>
                                    </p:set>
                                    <p:anim calcmode="lin" valueType="num">
                                      <p:cBhvr additive="base">
                                        <p:cTn id="53" dur="500" fill="hold"/>
                                        <p:tgtEl>
                                          <p:spTgt spid="22">
                                            <p:graphicEl>
                                              <a:dgm id="{A3C2C7D9-4D39-4A1D-9549-6DF58482AE5C}"/>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22">
                                            <p:graphicEl>
                                              <a:dgm id="{A3C2C7D9-4D39-4A1D-9549-6DF58482AE5C}"/>
                                            </p:graphic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2">
                                            <p:graphicEl>
                                              <a:dgm id="{EDCFE0F3-4767-42CE-B9FB-E5436EB4D202}"/>
                                            </p:graphicEl>
                                          </p:spTgt>
                                        </p:tgtEl>
                                        <p:attrNameLst>
                                          <p:attrName>style.visibility</p:attrName>
                                        </p:attrNameLst>
                                      </p:cBhvr>
                                      <p:to>
                                        <p:strVal val="visible"/>
                                      </p:to>
                                    </p:set>
                                    <p:anim calcmode="lin" valueType="num">
                                      <p:cBhvr additive="base">
                                        <p:cTn id="59" dur="500" fill="hold"/>
                                        <p:tgtEl>
                                          <p:spTgt spid="22">
                                            <p:graphicEl>
                                              <a:dgm id="{EDCFE0F3-4767-42CE-B9FB-E5436EB4D202}"/>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22">
                                            <p:graphicEl>
                                              <a:dgm id="{EDCFE0F3-4767-42CE-B9FB-E5436EB4D202}"/>
                                            </p:graphic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2">
                                            <p:graphicEl>
                                              <a:dgm id="{66C020F8-81D0-4F76-B6D0-02BA02120087}"/>
                                            </p:graphicEl>
                                          </p:spTgt>
                                        </p:tgtEl>
                                        <p:attrNameLst>
                                          <p:attrName>style.visibility</p:attrName>
                                        </p:attrNameLst>
                                      </p:cBhvr>
                                      <p:to>
                                        <p:strVal val="visible"/>
                                      </p:to>
                                    </p:set>
                                    <p:anim calcmode="lin" valueType="num">
                                      <p:cBhvr additive="base">
                                        <p:cTn id="65" dur="500" fill="hold"/>
                                        <p:tgtEl>
                                          <p:spTgt spid="22">
                                            <p:graphicEl>
                                              <a:dgm id="{66C020F8-81D0-4F76-B6D0-02BA02120087}"/>
                                            </p:graphicEl>
                                          </p:spTgt>
                                        </p:tgtEl>
                                        <p:attrNameLst>
                                          <p:attrName>ppt_x</p:attrName>
                                        </p:attrNameLst>
                                      </p:cBhvr>
                                      <p:tavLst>
                                        <p:tav tm="0">
                                          <p:val>
                                            <p:strVal val="#ppt_x"/>
                                          </p:val>
                                        </p:tav>
                                        <p:tav tm="100000">
                                          <p:val>
                                            <p:strVal val="#ppt_x"/>
                                          </p:val>
                                        </p:tav>
                                      </p:tavLst>
                                    </p:anim>
                                    <p:anim calcmode="lin" valueType="num">
                                      <p:cBhvr additive="base">
                                        <p:cTn id="66" dur="500" fill="hold"/>
                                        <p:tgtEl>
                                          <p:spTgt spid="22">
                                            <p:graphicEl>
                                              <a:dgm id="{66C020F8-81D0-4F76-B6D0-02BA02120087}"/>
                                            </p:graphic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2">
                                            <p:graphicEl>
                                              <a:dgm id="{27B22D5B-81AF-4EFB-BDA2-C1650A43993A}"/>
                                            </p:graphicEl>
                                          </p:spTgt>
                                        </p:tgtEl>
                                        <p:attrNameLst>
                                          <p:attrName>style.visibility</p:attrName>
                                        </p:attrNameLst>
                                      </p:cBhvr>
                                      <p:to>
                                        <p:strVal val="visible"/>
                                      </p:to>
                                    </p:set>
                                    <p:anim calcmode="lin" valueType="num">
                                      <p:cBhvr additive="base">
                                        <p:cTn id="71" dur="500" fill="hold"/>
                                        <p:tgtEl>
                                          <p:spTgt spid="22">
                                            <p:graphicEl>
                                              <a:dgm id="{27B22D5B-81AF-4EFB-BDA2-C1650A43993A}"/>
                                            </p:graphicEl>
                                          </p:spTgt>
                                        </p:tgtEl>
                                        <p:attrNameLst>
                                          <p:attrName>ppt_x</p:attrName>
                                        </p:attrNameLst>
                                      </p:cBhvr>
                                      <p:tavLst>
                                        <p:tav tm="0">
                                          <p:val>
                                            <p:strVal val="#ppt_x"/>
                                          </p:val>
                                        </p:tav>
                                        <p:tav tm="100000">
                                          <p:val>
                                            <p:strVal val="#ppt_x"/>
                                          </p:val>
                                        </p:tav>
                                      </p:tavLst>
                                    </p:anim>
                                    <p:anim calcmode="lin" valueType="num">
                                      <p:cBhvr additive="base">
                                        <p:cTn id="72" dur="500" fill="hold"/>
                                        <p:tgtEl>
                                          <p:spTgt spid="22">
                                            <p:graphicEl>
                                              <a:dgm id="{27B22D5B-81AF-4EFB-BDA2-C1650A43993A}"/>
                                            </p:graphic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2">
                                            <p:graphicEl>
                                              <a:dgm id="{04811628-FEFC-43CA-A863-A4E6AC0AB3C0}"/>
                                            </p:graphicEl>
                                          </p:spTgt>
                                        </p:tgtEl>
                                        <p:attrNameLst>
                                          <p:attrName>style.visibility</p:attrName>
                                        </p:attrNameLst>
                                      </p:cBhvr>
                                      <p:to>
                                        <p:strVal val="visible"/>
                                      </p:to>
                                    </p:set>
                                    <p:anim calcmode="lin" valueType="num">
                                      <p:cBhvr additive="base">
                                        <p:cTn id="77" dur="500" fill="hold"/>
                                        <p:tgtEl>
                                          <p:spTgt spid="22">
                                            <p:graphicEl>
                                              <a:dgm id="{04811628-FEFC-43CA-A863-A4E6AC0AB3C0}"/>
                                            </p:graphicEl>
                                          </p:spTgt>
                                        </p:tgtEl>
                                        <p:attrNameLst>
                                          <p:attrName>ppt_x</p:attrName>
                                        </p:attrNameLst>
                                      </p:cBhvr>
                                      <p:tavLst>
                                        <p:tav tm="0">
                                          <p:val>
                                            <p:strVal val="#ppt_x"/>
                                          </p:val>
                                        </p:tav>
                                        <p:tav tm="100000">
                                          <p:val>
                                            <p:strVal val="#ppt_x"/>
                                          </p:val>
                                        </p:tav>
                                      </p:tavLst>
                                    </p:anim>
                                    <p:anim calcmode="lin" valueType="num">
                                      <p:cBhvr additive="base">
                                        <p:cTn id="78" dur="500" fill="hold"/>
                                        <p:tgtEl>
                                          <p:spTgt spid="22">
                                            <p:graphicEl>
                                              <a:dgm id="{04811628-FEFC-43CA-A863-A4E6AC0AB3C0}"/>
                                            </p:graphic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2">
                                            <p:graphicEl>
                                              <a:dgm id="{F0F41F51-DE04-4B24-845F-5B15A50724DA}"/>
                                            </p:graphicEl>
                                          </p:spTgt>
                                        </p:tgtEl>
                                        <p:attrNameLst>
                                          <p:attrName>style.visibility</p:attrName>
                                        </p:attrNameLst>
                                      </p:cBhvr>
                                      <p:to>
                                        <p:strVal val="visible"/>
                                      </p:to>
                                    </p:set>
                                    <p:anim calcmode="lin" valueType="num">
                                      <p:cBhvr additive="base">
                                        <p:cTn id="83" dur="500" fill="hold"/>
                                        <p:tgtEl>
                                          <p:spTgt spid="22">
                                            <p:graphicEl>
                                              <a:dgm id="{F0F41F51-DE04-4B24-845F-5B15A50724DA}"/>
                                            </p:graphicEl>
                                          </p:spTgt>
                                        </p:tgtEl>
                                        <p:attrNameLst>
                                          <p:attrName>ppt_x</p:attrName>
                                        </p:attrNameLst>
                                      </p:cBhvr>
                                      <p:tavLst>
                                        <p:tav tm="0">
                                          <p:val>
                                            <p:strVal val="#ppt_x"/>
                                          </p:val>
                                        </p:tav>
                                        <p:tav tm="100000">
                                          <p:val>
                                            <p:strVal val="#ppt_x"/>
                                          </p:val>
                                        </p:tav>
                                      </p:tavLst>
                                    </p:anim>
                                    <p:anim calcmode="lin" valueType="num">
                                      <p:cBhvr additive="base">
                                        <p:cTn id="84" dur="500" fill="hold"/>
                                        <p:tgtEl>
                                          <p:spTgt spid="22">
                                            <p:graphicEl>
                                              <a:dgm id="{F0F41F51-DE04-4B24-845F-5B15A50724DA}"/>
                                            </p:graphicEl>
                                          </p:spTgt>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22">
                                            <p:graphicEl>
                                              <a:dgm id="{15732AF5-C58B-4978-861F-593D5F278076}"/>
                                            </p:graphicEl>
                                          </p:spTgt>
                                        </p:tgtEl>
                                        <p:attrNameLst>
                                          <p:attrName>style.visibility</p:attrName>
                                        </p:attrNameLst>
                                      </p:cBhvr>
                                      <p:to>
                                        <p:strVal val="visible"/>
                                      </p:to>
                                    </p:set>
                                    <p:anim calcmode="lin" valueType="num">
                                      <p:cBhvr additive="base">
                                        <p:cTn id="89" dur="500" fill="hold"/>
                                        <p:tgtEl>
                                          <p:spTgt spid="22">
                                            <p:graphicEl>
                                              <a:dgm id="{15732AF5-C58B-4978-861F-593D5F278076}"/>
                                            </p:graphicEl>
                                          </p:spTgt>
                                        </p:tgtEl>
                                        <p:attrNameLst>
                                          <p:attrName>ppt_x</p:attrName>
                                        </p:attrNameLst>
                                      </p:cBhvr>
                                      <p:tavLst>
                                        <p:tav tm="0">
                                          <p:val>
                                            <p:strVal val="#ppt_x"/>
                                          </p:val>
                                        </p:tav>
                                        <p:tav tm="100000">
                                          <p:val>
                                            <p:strVal val="#ppt_x"/>
                                          </p:val>
                                        </p:tav>
                                      </p:tavLst>
                                    </p:anim>
                                    <p:anim calcmode="lin" valueType="num">
                                      <p:cBhvr additive="base">
                                        <p:cTn id="90" dur="500" fill="hold"/>
                                        <p:tgtEl>
                                          <p:spTgt spid="22">
                                            <p:graphicEl>
                                              <a:dgm id="{15732AF5-C58B-4978-861F-593D5F278076}"/>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Graphic spid="22" grpId="0">
        <p:bldSub>
          <a:bldDgm bld="lvl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36451" y="257694"/>
            <a:ext cx="7868458" cy="1077218"/>
          </a:xfrm>
          <a:prstGeom prst="rect">
            <a:avLst/>
          </a:prstGeom>
          <a:noFill/>
        </p:spPr>
        <p:txBody>
          <a:bodyPr wrap="square" rtlCol="0">
            <a:spAutoFit/>
          </a:bodyPr>
          <a:lstStyle/>
          <a:p>
            <a:r>
              <a:rPr lang="es-MX" sz="3200" dirty="0"/>
              <a:t>ELEMENTOS QUE DEBE CONTENER EL RECURSO DE REVISIÓN</a:t>
            </a:r>
          </a:p>
        </p:txBody>
      </p:sp>
      <p:graphicFrame>
        <p:nvGraphicFramePr>
          <p:cNvPr id="3" name="Diagrama 2"/>
          <p:cNvGraphicFramePr/>
          <p:nvPr>
            <p:extLst>
              <p:ext uri="{D42A27DB-BD31-4B8C-83A1-F6EECF244321}">
                <p14:modId xmlns:p14="http://schemas.microsoft.com/office/powerpoint/2010/main" val="3163268762"/>
              </p:ext>
            </p:extLst>
          </p:nvPr>
        </p:nvGraphicFramePr>
        <p:xfrm>
          <a:off x="2032000" y="1519167"/>
          <a:ext cx="8128000" cy="46191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75046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8" fill="hold" grpId="0" nodeType="clickEffect">
                                  <p:stCondLst>
                                    <p:cond delay="0"/>
                                  </p:stCondLst>
                                  <p:childTnLst>
                                    <p:animEffect transition="out" filter="wheel(8)">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graphicEl>
                                              <a:dgm id="{389286EA-5893-4917-82AE-BCBE5F98DC6F}"/>
                                            </p:graphicEl>
                                          </p:spTgt>
                                        </p:tgtEl>
                                        <p:attrNameLst>
                                          <p:attrName>style.visibility</p:attrName>
                                        </p:attrNameLst>
                                      </p:cBhvr>
                                      <p:to>
                                        <p:strVal val="visible"/>
                                      </p:to>
                                    </p:set>
                                    <p:animEffect transition="in" filter="randombar(horizontal)">
                                      <p:cBhvr>
                                        <p:cTn id="12" dur="500"/>
                                        <p:tgtEl>
                                          <p:spTgt spid="3">
                                            <p:graphicEl>
                                              <a:dgm id="{389286EA-5893-4917-82AE-BCBE5F98DC6F}"/>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graphicEl>
                                              <a:dgm id="{7C34F810-0ECE-4F30-8B5F-5C94D13FFA22}"/>
                                            </p:graphicEl>
                                          </p:spTgt>
                                        </p:tgtEl>
                                        <p:attrNameLst>
                                          <p:attrName>style.visibility</p:attrName>
                                        </p:attrNameLst>
                                      </p:cBhvr>
                                      <p:to>
                                        <p:strVal val="visible"/>
                                      </p:to>
                                    </p:set>
                                    <p:animEffect transition="in" filter="randombar(horizontal)">
                                      <p:cBhvr>
                                        <p:cTn id="17" dur="500"/>
                                        <p:tgtEl>
                                          <p:spTgt spid="3">
                                            <p:graphicEl>
                                              <a:dgm id="{7C34F810-0ECE-4F30-8B5F-5C94D13FFA22}"/>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graphicEl>
                                              <a:dgm id="{AD7813D4-518C-4E39-911B-99F8A765B859}"/>
                                            </p:graphicEl>
                                          </p:spTgt>
                                        </p:tgtEl>
                                        <p:attrNameLst>
                                          <p:attrName>style.visibility</p:attrName>
                                        </p:attrNameLst>
                                      </p:cBhvr>
                                      <p:to>
                                        <p:strVal val="visible"/>
                                      </p:to>
                                    </p:set>
                                    <p:animEffect transition="in" filter="randombar(horizontal)">
                                      <p:cBhvr>
                                        <p:cTn id="22" dur="500"/>
                                        <p:tgtEl>
                                          <p:spTgt spid="3">
                                            <p:graphicEl>
                                              <a:dgm id="{AD7813D4-518C-4E39-911B-99F8A765B85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graphicEl>
                                              <a:dgm id="{A5DF1A96-7FBC-454E-9A41-37C321E5792E}"/>
                                            </p:graphicEl>
                                          </p:spTgt>
                                        </p:tgtEl>
                                        <p:attrNameLst>
                                          <p:attrName>style.visibility</p:attrName>
                                        </p:attrNameLst>
                                      </p:cBhvr>
                                      <p:to>
                                        <p:strVal val="visible"/>
                                      </p:to>
                                    </p:set>
                                    <p:animEffect transition="in" filter="randombar(horizontal)">
                                      <p:cBhvr>
                                        <p:cTn id="27" dur="500"/>
                                        <p:tgtEl>
                                          <p:spTgt spid="3">
                                            <p:graphicEl>
                                              <a:dgm id="{A5DF1A96-7FBC-454E-9A41-37C321E5792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graphicEl>
                                              <a:dgm id="{1D621015-D2F8-44BF-BDB1-A38EBFD2D047}"/>
                                            </p:graphicEl>
                                          </p:spTgt>
                                        </p:tgtEl>
                                        <p:attrNameLst>
                                          <p:attrName>style.visibility</p:attrName>
                                        </p:attrNameLst>
                                      </p:cBhvr>
                                      <p:to>
                                        <p:strVal val="visible"/>
                                      </p:to>
                                    </p:set>
                                    <p:animEffect transition="in" filter="randombar(horizontal)">
                                      <p:cBhvr>
                                        <p:cTn id="32" dur="500"/>
                                        <p:tgtEl>
                                          <p:spTgt spid="3">
                                            <p:graphicEl>
                                              <a:dgm id="{1D621015-D2F8-44BF-BDB1-A38EBFD2D047}"/>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graphicEl>
                                              <a:dgm id="{9444C809-646E-482A-98A0-9CD2A57C837F}"/>
                                            </p:graphicEl>
                                          </p:spTgt>
                                        </p:tgtEl>
                                        <p:attrNameLst>
                                          <p:attrName>style.visibility</p:attrName>
                                        </p:attrNameLst>
                                      </p:cBhvr>
                                      <p:to>
                                        <p:strVal val="visible"/>
                                      </p:to>
                                    </p:set>
                                    <p:animEffect transition="in" filter="randombar(horizontal)">
                                      <p:cBhvr>
                                        <p:cTn id="37" dur="500"/>
                                        <p:tgtEl>
                                          <p:spTgt spid="3">
                                            <p:graphicEl>
                                              <a:dgm id="{9444C809-646E-482A-98A0-9CD2A57C837F}"/>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graphicEl>
                                              <a:dgm id="{022B4586-C7AF-4EA5-BA82-1C974904A6E4}"/>
                                            </p:graphicEl>
                                          </p:spTgt>
                                        </p:tgtEl>
                                        <p:attrNameLst>
                                          <p:attrName>style.visibility</p:attrName>
                                        </p:attrNameLst>
                                      </p:cBhvr>
                                      <p:to>
                                        <p:strVal val="visible"/>
                                      </p:to>
                                    </p:set>
                                    <p:animEffect transition="in" filter="randombar(horizontal)">
                                      <p:cBhvr>
                                        <p:cTn id="42" dur="500"/>
                                        <p:tgtEl>
                                          <p:spTgt spid="3">
                                            <p:graphicEl>
                                              <a:dgm id="{022B4586-C7AF-4EA5-BA82-1C974904A6E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PARTES EN EL RECURSO DE REVISIÓN</a:t>
            </a:r>
          </a:p>
        </p:txBody>
      </p:sp>
      <p:graphicFrame>
        <p:nvGraphicFramePr>
          <p:cNvPr id="4" name="Diagrama 3"/>
          <p:cNvGraphicFramePr/>
          <p:nvPr>
            <p:extLst>
              <p:ext uri="{D42A27DB-BD31-4B8C-83A1-F6EECF244321}">
                <p14:modId xmlns:p14="http://schemas.microsoft.com/office/powerpoint/2010/main" val="1805213295"/>
              </p:ext>
            </p:extLst>
          </p:nvPr>
        </p:nvGraphicFramePr>
        <p:xfrm>
          <a:off x="2032000" y="2103120"/>
          <a:ext cx="8128000" cy="4035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41808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300766" y="579549"/>
            <a:ext cx="7740203" cy="837127"/>
          </a:xfrm>
          <a:prstGeom prst="rect">
            <a:avLst/>
          </a:prstGeom>
          <a:noFill/>
        </p:spPr>
        <p:txBody>
          <a:bodyPr wrap="square" rtlCol="0">
            <a:spAutoFit/>
          </a:bodyPr>
          <a:lstStyle/>
          <a:p>
            <a:endParaRPr lang="es-MX" dirty="0"/>
          </a:p>
        </p:txBody>
      </p:sp>
      <p:sp>
        <p:nvSpPr>
          <p:cNvPr id="4" name="CuadroTexto 3"/>
          <p:cNvSpPr txBox="1"/>
          <p:nvPr/>
        </p:nvSpPr>
        <p:spPr>
          <a:xfrm>
            <a:off x="1300765" y="746975"/>
            <a:ext cx="8178085" cy="1077218"/>
          </a:xfrm>
          <a:prstGeom prst="rect">
            <a:avLst/>
          </a:prstGeom>
          <a:noFill/>
        </p:spPr>
        <p:txBody>
          <a:bodyPr wrap="square" rtlCol="0">
            <a:spAutoFit/>
          </a:bodyPr>
          <a:lstStyle/>
          <a:p>
            <a:r>
              <a:rPr lang="es-MX" sz="3200" dirty="0"/>
              <a:t>PRINCIPIOS RECTORES DEL DERECHO DE ACCESO A LA INFORMACIÓN.</a:t>
            </a:r>
          </a:p>
        </p:txBody>
      </p:sp>
      <p:graphicFrame>
        <p:nvGraphicFramePr>
          <p:cNvPr id="6" name="Diagrama 5"/>
          <p:cNvGraphicFramePr/>
          <p:nvPr>
            <p:extLst>
              <p:ext uri="{D42A27DB-BD31-4B8C-83A1-F6EECF244321}">
                <p14:modId xmlns:p14="http://schemas.microsoft.com/office/powerpoint/2010/main" val="717870983"/>
              </p:ext>
            </p:extLst>
          </p:nvPr>
        </p:nvGraphicFramePr>
        <p:xfrm>
          <a:off x="605306" y="1845344"/>
          <a:ext cx="10109917" cy="4512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8538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841411660"/>
              </p:ext>
            </p:extLst>
          </p:nvPr>
        </p:nvGraphicFramePr>
        <p:xfrm>
          <a:off x="924415" y="2279561"/>
          <a:ext cx="9597624" cy="43095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1300765" y="746975"/>
            <a:ext cx="8178085" cy="1077218"/>
          </a:xfrm>
          <a:prstGeom prst="rect">
            <a:avLst/>
          </a:prstGeom>
          <a:noFill/>
        </p:spPr>
        <p:txBody>
          <a:bodyPr wrap="square" rtlCol="0">
            <a:spAutoFit/>
          </a:bodyPr>
          <a:lstStyle/>
          <a:p>
            <a:r>
              <a:rPr lang="es-MX" sz="3200" dirty="0"/>
              <a:t>PRINCIPIOS RECTORES DEL DERECHO DE ACCESO A LA INFORMACIÓN.</a:t>
            </a:r>
          </a:p>
        </p:txBody>
      </p:sp>
    </p:spTree>
    <p:extLst>
      <p:ext uri="{BB962C8B-B14F-4D97-AF65-F5344CB8AC3E}">
        <p14:creationId xmlns:p14="http://schemas.microsoft.com/office/powerpoint/2010/main" val="255946031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Berlín">
  <a:themeElements>
    <a:clrScheme name="Naranja amarillo">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Override1.xml><?xml version="1.0" encoding="utf-8"?>
<a:themeOverride xmlns:a="http://schemas.openxmlformats.org/drawingml/2006/main">
  <a:clrScheme name="Naranja amarillo">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3345</TotalTime>
  <Words>4343</Words>
  <Application>Microsoft Office PowerPoint</Application>
  <PresentationFormat>Panorámica</PresentationFormat>
  <Paragraphs>250</Paragraphs>
  <Slides>42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42</vt:i4>
      </vt:variant>
    </vt:vector>
  </HeadingPairs>
  <TitlesOfParts>
    <vt:vector size="46" baseType="lpstr">
      <vt:lpstr>Arial</vt:lpstr>
      <vt:lpstr>Times New Roman</vt:lpstr>
      <vt:lpstr>Trebuchet MS</vt:lpstr>
      <vt:lpstr>Berlín</vt:lpstr>
      <vt:lpstr>INSTITUTO VERACRUZANO DE ACCESO A LA INFORMACIÓN Y PROTECCIÓN DE DATOS PERSONALES</vt:lpstr>
      <vt:lpstr>Presentación de PowerPoint</vt:lpstr>
      <vt:lpstr>MEDIO DE IMPUGNACIÓN CUYA FINALIDAD ES GARANTIZAR EL DERECHO DE ACCESO A LA INFORMACIÓN PÚBLICA REGULADO EN EL ARTÍCULO 6 DE LA CONSTITUCIÓN POLÍTICA DE LOS ESTADOS UNIDOS MEXICANOS Y 6, PÁRRAFO CUARTO DE LA CONSTITUCIÓN POLÍTICA DEL ESTADO DE VERACRUZ DE IGNACIO DE LA LLAVE</vt:lpstr>
      <vt:lpstr>LEY 875 DE TRANSPARENCIA Y ACCESO A LA INFORMACIÓN PÚBLICA PARA EL ESTADO DE VERACRUZ DE IGNACIO DE LA LLAVE</vt:lpstr>
      <vt:lpstr>PROCEDENCIA DEL RECURSO DE REVISIÓN, ART. 155 DE LA LEY 875</vt:lpstr>
      <vt:lpstr>Presentación de PowerPoint</vt:lpstr>
      <vt:lpstr>PARTES EN EL RECURSO DE REVISIÓN</vt:lpstr>
      <vt:lpstr>Presentación de PowerPoint</vt:lpstr>
      <vt:lpstr>Presentación de PowerPoint</vt:lpstr>
      <vt:lpstr>Presentación de PowerPoint</vt:lpstr>
      <vt:lpstr>PROCEDIMIENTO DE ACCESO A LA INFORMACIÓN PÚBLICA</vt:lpstr>
      <vt:lpstr>PROCEDIMIENTO DE ACCESO A LA INFORMACIÓN</vt:lpstr>
      <vt:lpstr>PROCEDIMIENTO DE ACCESO A LA INFORMACIÓN PÚBLICA</vt:lpstr>
      <vt:lpstr>SOLICITUDES DE ACCESO, SITUACIONES A TOMAR EN CUENTA.</vt:lpstr>
      <vt:lpstr>SOLICITUDES DE ACCESO, SITUACIONES A TOMAR EN CUENTA.</vt:lpstr>
      <vt:lpstr>SOLICITUDES DE ACCESO, SITUACIONES A TOMAR EN CUENTA.</vt:lpstr>
      <vt:lpstr>SOLICITUDES DE ACCESO, SITUACIONES A TOMAR EN CUENTA</vt:lpstr>
      <vt:lpstr>SOLICITUDES DE ACCESO, SITUACIONES A TOMAR EN CUENTA.</vt:lpstr>
      <vt:lpstr>SOLICITUDES DE ACCESO, SITUACIONES A TOMAR EN CUENTA.</vt:lpstr>
      <vt:lpstr>SOLICITUDES DE ACCESO, SITUACIONES A TOMAR EN CUENTA.</vt:lpstr>
      <vt:lpstr>MODALIDADES DE ENTREGA DE LA INFORMACIÓN.</vt:lpstr>
      <vt:lpstr>MODALIDAD DE ENTREGA DE LA INFORMACIÓN</vt:lpstr>
      <vt:lpstr>Presentación de PowerPoint</vt:lpstr>
      <vt:lpstr>Presentación de PowerPoint</vt:lpstr>
      <vt:lpstr>Presentación de PowerPoint</vt:lpstr>
      <vt:lpstr>SUBSTANCIACIÓN DEL RECURSO DE REVISIÓN</vt:lpstr>
      <vt:lpstr>Presentación de PowerPoint</vt:lpstr>
      <vt:lpstr>Presentación de PowerPoint</vt:lpstr>
      <vt:lpstr>Presentación de PowerPoint</vt:lpstr>
      <vt:lpstr>Presentación de PowerPoint</vt:lpstr>
      <vt:lpstr>INTERVENCIÓN DEL SUJETO OBLIGADO</vt:lpstr>
      <vt:lpstr>Presentación de PowerPoint</vt:lpstr>
      <vt:lpstr>Presentación de PowerPoint</vt:lpstr>
      <vt:lpstr>ASPECTOS A TOMAR EN CUENTA AL COMPARECER AL RECURSO DE REVISIÓN</vt:lpstr>
      <vt:lpstr>Presentación de PowerPoint</vt:lpstr>
      <vt:lpstr>Presentación de PowerPoint</vt:lpstr>
      <vt:lpstr>Presentación de PowerPoint</vt:lpstr>
      <vt:lpstr>COMENTARIOS GENERALES</vt:lpstr>
      <vt:lpstr>Presentación de PowerPoint</vt:lpstr>
      <vt:lpstr>Presentación de PowerPoint</vt:lpstr>
      <vt:lpstr>Presentación de PowerPoint</vt:lpstr>
      <vt:lpstr>RECURSO DE REVISIÓN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VERCRUZANO DE ACCESO A LA INFORMACIÓN Y PROTECCIÓN DE DATOS PERSONALES</dc:title>
  <dc:creator>miguel Apodaca</dc:creator>
  <cp:lastModifiedBy>Miguel Apodaca</cp:lastModifiedBy>
  <cp:revision>108</cp:revision>
  <dcterms:created xsi:type="dcterms:W3CDTF">2017-05-20T19:47:02Z</dcterms:created>
  <dcterms:modified xsi:type="dcterms:W3CDTF">2017-05-26T14:25:48Z</dcterms:modified>
</cp:coreProperties>
</file>